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60" r:id="rId3"/>
    <p:sldId id="259" r:id="rId4"/>
    <p:sldId id="261" r:id="rId5"/>
    <p:sldId id="263" r:id="rId6"/>
    <p:sldId id="265" r:id="rId7"/>
    <p:sldId id="264" r:id="rId8"/>
    <p:sldId id="268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050" autoAdjust="0"/>
  </p:normalViewPr>
  <p:slideViewPr>
    <p:cSldViewPr>
      <p:cViewPr>
        <p:scale>
          <a:sx n="75" d="100"/>
          <a:sy n="75" d="100"/>
        </p:scale>
        <p:origin x="-2664" y="-5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A54C62-DFAF-4062-96E5-50D23FD54003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98E5051-40DF-450D-B604-0FE6D6E5FB27}">
      <dgm:prSet phldrT="[Text]"/>
      <dgm:spPr/>
      <dgm:t>
        <a:bodyPr/>
        <a:lstStyle/>
        <a:p>
          <a:r>
            <a:rPr lang="en-US" dirty="0" smtClean="0"/>
            <a:t>SHIRE/P4</a:t>
          </a:r>
          <a:endParaRPr lang="en-IN" dirty="0"/>
        </a:p>
      </dgm:t>
    </dgm:pt>
    <dgm:pt modelId="{2DA51126-313C-4DB2-B1C0-192CB307BAC4}" type="parTrans" cxnId="{F063F8BE-932A-45A1-AD08-8879BAEE3D19}">
      <dgm:prSet/>
      <dgm:spPr/>
      <dgm:t>
        <a:bodyPr/>
        <a:lstStyle/>
        <a:p>
          <a:endParaRPr lang="en-IN"/>
        </a:p>
      </dgm:t>
    </dgm:pt>
    <dgm:pt modelId="{6E12C424-1A20-47FC-BC9F-625CD2744CB5}" type="sibTrans" cxnId="{F063F8BE-932A-45A1-AD08-8879BAEE3D19}">
      <dgm:prSet/>
      <dgm:spPr/>
      <dgm:t>
        <a:bodyPr/>
        <a:lstStyle/>
        <a:p>
          <a:endParaRPr lang="en-IN"/>
        </a:p>
      </dgm:t>
    </dgm:pt>
    <dgm:pt modelId="{8F922EC7-657B-47D1-B52D-0B4A84C6AE9A}">
      <dgm:prSet phldrT="[Text]"/>
      <dgm:spPr/>
      <dgm:t>
        <a:bodyPr/>
        <a:lstStyle/>
        <a:p>
          <a:r>
            <a:rPr lang="en-US" dirty="0" smtClean="0"/>
            <a:t>GEN XML/YANG</a:t>
          </a:r>
          <a:endParaRPr lang="en-IN" dirty="0"/>
        </a:p>
      </dgm:t>
    </dgm:pt>
    <dgm:pt modelId="{9B019172-B6AE-4F7A-AEB1-2CA7E8F93F27}" type="parTrans" cxnId="{85AB7284-3027-444F-BBCD-1B2896547939}">
      <dgm:prSet/>
      <dgm:spPr/>
      <dgm:t>
        <a:bodyPr/>
        <a:lstStyle/>
        <a:p>
          <a:endParaRPr lang="en-IN"/>
        </a:p>
      </dgm:t>
    </dgm:pt>
    <dgm:pt modelId="{68F1A2E3-6D16-40AA-A957-9B8F4C388011}" type="sibTrans" cxnId="{85AB7284-3027-444F-BBCD-1B2896547939}">
      <dgm:prSet/>
      <dgm:spPr/>
      <dgm:t>
        <a:bodyPr/>
        <a:lstStyle/>
        <a:p>
          <a:endParaRPr lang="en-IN"/>
        </a:p>
      </dgm:t>
    </dgm:pt>
    <dgm:pt modelId="{AFEA0308-85A1-4F78-827C-FF44ED52DDF2}">
      <dgm:prSet phldrT="[Text]"/>
      <dgm:spPr/>
      <dgm:t>
        <a:bodyPr/>
        <a:lstStyle/>
        <a:p>
          <a:r>
            <a:rPr lang="en-US" dirty="0" smtClean="0"/>
            <a:t>XML/YANG Push</a:t>
          </a:r>
          <a:endParaRPr lang="en-IN" dirty="0"/>
        </a:p>
      </dgm:t>
    </dgm:pt>
    <dgm:pt modelId="{190D6C90-EC87-4ED1-9909-4A57EE3509FB}" type="parTrans" cxnId="{413A3AC3-36B1-4ECF-AC4F-EA2E3E0B758C}">
      <dgm:prSet/>
      <dgm:spPr/>
      <dgm:t>
        <a:bodyPr/>
        <a:lstStyle/>
        <a:p>
          <a:endParaRPr lang="en-IN"/>
        </a:p>
      </dgm:t>
    </dgm:pt>
    <dgm:pt modelId="{CE1164C3-89B6-4F92-B79F-8991E28BF1AF}" type="sibTrans" cxnId="{413A3AC3-36B1-4ECF-AC4F-EA2E3E0B758C}">
      <dgm:prSet/>
      <dgm:spPr/>
      <dgm:t>
        <a:bodyPr/>
        <a:lstStyle/>
        <a:p>
          <a:endParaRPr lang="en-IN"/>
        </a:p>
      </dgm:t>
    </dgm:pt>
    <dgm:pt modelId="{F8A7F1D9-4F51-4B2F-B377-23C4F9546B38}">
      <dgm:prSet phldrT="[Text]"/>
      <dgm:spPr/>
      <dgm:t>
        <a:bodyPr/>
        <a:lstStyle/>
        <a:p>
          <a:r>
            <a:rPr lang="en-US" dirty="0" smtClean="0"/>
            <a:t>LOAD </a:t>
          </a:r>
          <a:endParaRPr lang="en-IN" dirty="0"/>
        </a:p>
      </dgm:t>
    </dgm:pt>
    <dgm:pt modelId="{0C8E3F56-380A-4276-A038-C7775AB833B3}" type="parTrans" cxnId="{318DD7A7-3175-4242-94C5-C7F519ADABB8}">
      <dgm:prSet/>
      <dgm:spPr/>
      <dgm:t>
        <a:bodyPr/>
        <a:lstStyle/>
        <a:p>
          <a:endParaRPr lang="en-IN"/>
        </a:p>
      </dgm:t>
    </dgm:pt>
    <dgm:pt modelId="{C7E957F5-C20F-44DA-8AE5-4F2108200DED}" type="sibTrans" cxnId="{318DD7A7-3175-4242-94C5-C7F519ADABB8}">
      <dgm:prSet/>
      <dgm:spPr/>
      <dgm:t>
        <a:bodyPr/>
        <a:lstStyle/>
        <a:p>
          <a:endParaRPr lang="en-IN"/>
        </a:p>
      </dgm:t>
    </dgm:pt>
    <dgm:pt modelId="{C3612DC1-D329-40A0-ACC1-7799271BE92C}">
      <dgm:prSet phldrT="[Text]"/>
      <dgm:spPr/>
      <dgm:t>
        <a:bodyPr/>
        <a:lstStyle/>
        <a:p>
          <a:r>
            <a:rPr lang="en-US" dirty="0" smtClean="0"/>
            <a:t>Testing</a:t>
          </a:r>
          <a:endParaRPr lang="en-IN" dirty="0"/>
        </a:p>
      </dgm:t>
    </dgm:pt>
    <dgm:pt modelId="{F961801A-09B9-429D-A65D-8BEFAC6B0068}" type="parTrans" cxnId="{F5D0D712-6BFC-48FC-A89A-0C9834F6387B}">
      <dgm:prSet/>
      <dgm:spPr/>
      <dgm:t>
        <a:bodyPr/>
        <a:lstStyle/>
        <a:p>
          <a:endParaRPr lang="en-IN"/>
        </a:p>
      </dgm:t>
    </dgm:pt>
    <dgm:pt modelId="{183BFD5B-0B47-40C5-9149-81913CA9604D}" type="sibTrans" cxnId="{F5D0D712-6BFC-48FC-A89A-0C9834F6387B}">
      <dgm:prSet/>
      <dgm:spPr/>
      <dgm:t>
        <a:bodyPr/>
        <a:lstStyle/>
        <a:p>
          <a:endParaRPr lang="en-IN"/>
        </a:p>
      </dgm:t>
    </dgm:pt>
    <dgm:pt modelId="{54E2435D-4841-4512-BEDA-566F80339321}">
      <dgm:prSet phldrT="[Text]"/>
      <dgm:spPr/>
      <dgm:t>
        <a:bodyPr/>
        <a:lstStyle/>
        <a:p>
          <a:r>
            <a:rPr lang="en-US" dirty="0" smtClean="0"/>
            <a:t>Issues</a:t>
          </a:r>
          <a:endParaRPr lang="en-IN" dirty="0"/>
        </a:p>
      </dgm:t>
    </dgm:pt>
    <dgm:pt modelId="{D9ADB736-FD2D-4C89-B9CE-6855F4EA9A5A}" type="parTrans" cxnId="{B638671E-B0A4-44FD-B2D5-4CBB6E207FA2}">
      <dgm:prSet/>
      <dgm:spPr/>
      <dgm:t>
        <a:bodyPr/>
        <a:lstStyle/>
        <a:p>
          <a:endParaRPr lang="en-IN"/>
        </a:p>
      </dgm:t>
    </dgm:pt>
    <dgm:pt modelId="{69EFFA87-8940-4E0A-AAF4-79C735333E31}" type="sibTrans" cxnId="{B638671E-B0A4-44FD-B2D5-4CBB6E207FA2}">
      <dgm:prSet/>
      <dgm:spPr/>
      <dgm:t>
        <a:bodyPr/>
        <a:lstStyle/>
        <a:p>
          <a:endParaRPr lang="en-IN"/>
        </a:p>
      </dgm:t>
    </dgm:pt>
    <dgm:pt modelId="{CB7ADB0D-14DF-493A-93BA-F890A6319CAB}" type="pres">
      <dgm:prSet presAssocID="{44A54C62-DFAF-4062-96E5-50D23FD5400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B1F96B21-13EB-4FE0-B76B-6BFB01EBE93D}" type="pres">
      <dgm:prSet presAssocID="{A98E5051-40DF-450D-B604-0FE6D6E5FB27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5D06E7A-8CFF-4825-A3EA-A4162119C8F6}" type="pres">
      <dgm:prSet presAssocID="{6E12C424-1A20-47FC-BC9F-625CD2744CB5}" presName="sibTrans" presStyleLbl="sibTrans2D1" presStyleIdx="0" presStyleCnt="6"/>
      <dgm:spPr/>
      <dgm:t>
        <a:bodyPr/>
        <a:lstStyle/>
        <a:p>
          <a:endParaRPr lang="en-IN"/>
        </a:p>
      </dgm:t>
    </dgm:pt>
    <dgm:pt modelId="{9E44F106-3D0E-4297-A84E-4C553907F225}" type="pres">
      <dgm:prSet presAssocID="{6E12C424-1A20-47FC-BC9F-625CD2744CB5}" presName="connectorText" presStyleLbl="sibTrans2D1" presStyleIdx="0" presStyleCnt="6"/>
      <dgm:spPr/>
      <dgm:t>
        <a:bodyPr/>
        <a:lstStyle/>
        <a:p>
          <a:endParaRPr lang="en-IN"/>
        </a:p>
      </dgm:t>
    </dgm:pt>
    <dgm:pt modelId="{23E828DD-1672-44E7-891E-15AEB0E44C2B}" type="pres">
      <dgm:prSet presAssocID="{8F922EC7-657B-47D1-B52D-0B4A84C6AE9A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3328175-6127-4B3F-85D9-CF267ACC3C2F}" type="pres">
      <dgm:prSet presAssocID="{68F1A2E3-6D16-40AA-A957-9B8F4C388011}" presName="sibTrans" presStyleLbl="sibTrans2D1" presStyleIdx="1" presStyleCnt="6"/>
      <dgm:spPr/>
      <dgm:t>
        <a:bodyPr/>
        <a:lstStyle/>
        <a:p>
          <a:endParaRPr lang="en-IN"/>
        </a:p>
      </dgm:t>
    </dgm:pt>
    <dgm:pt modelId="{9262F3C3-F82F-43A1-81CC-764070015672}" type="pres">
      <dgm:prSet presAssocID="{68F1A2E3-6D16-40AA-A957-9B8F4C388011}" presName="connectorText" presStyleLbl="sibTrans2D1" presStyleIdx="1" presStyleCnt="6"/>
      <dgm:spPr/>
      <dgm:t>
        <a:bodyPr/>
        <a:lstStyle/>
        <a:p>
          <a:endParaRPr lang="en-IN"/>
        </a:p>
      </dgm:t>
    </dgm:pt>
    <dgm:pt modelId="{E458BD2D-E406-4CAE-90BE-A91F2021EC06}" type="pres">
      <dgm:prSet presAssocID="{AFEA0308-85A1-4F78-827C-FF44ED52DDF2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8EA084D-8024-4BFF-8563-0CE98C67EE62}" type="pres">
      <dgm:prSet presAssocID="{CE1164C3-89B6-4F92-B79F-8991E28BF1AF}" presName="sibTrans" presStyleLbl="sibTrans2D1" presStyleIdx="2" presStyleCnt="6"/>
      <dgm:spPr/>
      <dgm:t>
        <a:bodyPr/>
        <a:lstStyle/>
        <a:p>
          <a:endParaRPr lang="en-IN"/>
        </a:p>
      </dgm:t>
    </dgm:pt>
    <dgm:pt modelId="{2BEF2032-6ECF-468A-A04F-C1FB6A9177E4}" type="pres">
      <dgm:prSet presAssocID="{CE1164C3-89B6-4F92-B79F-8991E28BF1AF}" presName="connectorText" presStyleLbl="sibTrans2D1" presStyleIdx="2" presStyleCnt="6"/>
      <dgm:spPr/>
      <dgm:t>
        <a:bodyPr/>
        <a:lstStyle/>
        <a:p>
          <a:endParaRPr lang="en-IN"/>
        </a:p>
      </dgm:t>
    </dgm:pt>
    <dgm:pt modelId="{8D163C31-85F3-4A07-BCC4-D851A3CC6D09}" type="pres">
      <dgm:prSet presAssocID="{F8A7F1D9-4F51-4B2F-B377-23C4F9546B38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97E4152-BCBB-440E-BA88-8EE8AFDE29CD}" type="pres">
      <dgm:prSet presAssocID="{C7E957F5-C20F-44DA-8AE5-4F2108200DED}" presName="sibTrans" presStyleLbl="sibTrans2D1" presStyleIdx="3" presStyleCnt="6"/>
      <dgm:spPr/>
      <dgm:t>
        <a:bodyPr/>
        <a:lstStyle/>
        <a:p>
          <a:endParaRPr lang="en-IN"/>
        </a:p>
      </dgm:t>
    </dgm:pt>
    <dgm:pt modelId="{C068E970-1BE8-451C-A294-9B181F145515}" type="pres">
      <dgm:prSet presAssocID="{C7E957F5-C20F-44DA-8AE5-4F2108200DED}" presName="connectorText" presStyleLbl="sibTrans2D1" presStyleIdx="3" presStyleCnt="6"/>
      <dgm:spPr/>
      <dgm:t>
        <a:bodyPr/>
        <a:lstStyle/>
        <a:p>
          <a:endParaRPr lang="en-IN"/>
        </a:p>
      </dgm:t>
    </dgm:pt>
    <dgm:pt modelId="{EEBE3C14-6D3F-4C41-A311-32BD7989F2E7}" type="pres">
      <dgm:prSet presAssocID="{C3612DC1-D329-40A0-ACC1-7799271BE92C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C2EBD30-DF36-4765-845D-5240CC256FEE}" type="pres">
      <dgm:prSet presAssocID="{183BFD5B-0B47-40C5-9149-81913CA9604D}" presName="sibTrans" presStyleLbl="sibTrans2D1" presStyleIdx="4" presStyleCnt="6"/>
      <dgm:spPr/>
      <dgm:t>
        <a:bodyPr/>
        <a:lstStyle/>
        <a:p>
          <a:endParaRPr lang="en-IN"/>
        </a:p>
      </dgm:t>
    </dgm:pt>
    <dgm:pt modelId="{6807C096-DE6A-41FD-A123-5BF2B8035D6A}" type="pres">
      <dgm:prSet presAssocID="{183BFD5B-0B47-40C5-9149-81913CA9604D}" presName="connectorText" presStyleLbl="sibTrans2D1" presStyleIdx="4" presStyleCnt="6"/>
      <dgm:spPr/>
      <dgm:t>
        <a:bodyPr/>
        <a:lstStyle/>
        <a:p>
          <a:endParaRPr lang="en-IN"/>
        </a:p>
      </dgm:t>
    </dgm:pt>
    <dgm:pt modelId="{48A01B07-6DB7-422F-BF38-70631203F2AD}" type="pres">
      <dgm:prSet presAssocID="{54E2435D-4841-4512-BEDA-566F80339321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CD00A13-338E-4457-90E0-11DB367827BA}" type="pres">
      <dgm:prSet presAssocID="{69EFFA87-8940-4E0A-AAF4-79C735333E31}" presName="sibTrans" presStyleLbl="sibTrans2D1" presStyleIdx="5" presStyleCnt="6"/>
      <dgm:spPr/>
      <dgm:t>
        <a:bodyPr/>
        <a:lstStyle/>
        <a:p>
          <a:endParaRPr lang="en-IN"/>
        </a:p>
      </dgm:t>
    </dgm:pt>
    <dgm:pt modelId="{8446702B-F16A-42E1-A614-7BBF4DD8D7D8}" type="pres">
      <dgm:prSet presAssocID="{69EFFA87-8940-4E0A-AAF4-79C735333E31}" presName="connectorText" presStyleLbl="sibTrans2D1" presStyleIdx="5" presStyleCnt="6"/>
      <dgm:spPr/>
      <dgm:t>
        <a:bodyPr/>
        <a:lstStyle/>
        <a:p>
          <a:endParaRPr lang="en-IN"/>
        </a:p>
      </dgm:t>
    </dgm:pt>
  </dgm:ptLst>
  <dgm:cxnLst>
    <dgm:cxn modelId="{F5D0D712-6BFC-48FC-A89A-0C9834F6387B}" srcId="{44A54C62-DFAF-4062-96E5-50D23FD54003}" destId="{C3612DC1-D329-40A0-ACC1-7799271BE92C}" srcOrd="4" destOrd="0" parTransId="{F961801A-09B9-429D-A65D-8BEFAC6B0068}" sibTransId="{183BFD5B-0B47-40C5-9149-81913CA9604D}"/>
    <dgm:cxn modelId="{FB80D8CF-CEFF-422C-94DC-832C0F102438}" type="presOf" srcId="{8F922EC7-657B-47D1-B52D-0B4A84C6AE9A}" destId="{23E828DD-1672-44E7-891E-15AEB0E44C2B}" srcOrd="0" destOrd="0" presId="urn:microsoft.com/office/officeart/2005/8/layout/cycle2"/>
    <dgm:cxn modelId="{70BF8B37-81A2-4398-AACF-C9ACE1B53718}" type="presOf" srcId="{68F1A2E3-6D16-40AA-A957-9B8F4C388011}" destId="{B3328175-6127-4B3F-85D9-CF267ACC3C2F}" srcOrd="0" destOrd="0" presId="urn:microsoft.com/office/officeart/2005/8/layout/cycle2"/>
    <dgm:cxn modelId="{680249E4-5E37-47E6-BB82-3AD1201C0B85}" type="presOf" srcId="{183BFD5B-0B47-40C5-9149-81913CA9604D}" destId="{DC2EBD30-DF36-4765-845D-5240CC256FEE}" srcOrd="0" destOrd="0" presId="urn:microsoft.com/office/officeart/2005/8/layout/cycle2"/>
    <dgm:cxn modelId="{ED9B02BE-E7AD-478A-98F9-E88BFF2F017B}" type="presOf" srcId="{68F1A2E3-6D16-40AA-A957-9B8F4C388011}" destId="{9262F3C3-F82F-43A1-81CC-764070015672}" srcOrd="1" destOrd="0" presId="urn:microsoft.com/office/officeart/2005/8/layout/cycle2"/>
    <dgm:cxn modelId="{733C0FDB-6C66-47B7-82D3-8B49A3E5D066}" type="presOf" srcId="{69EFFA87-8940-4E0A-AAF4-79C735333E31}" destId="{8446702B-F16A-42E1-A614-7BBF4DD8D7D8}" srcOrd="1" destOrd="0" presId="urn:microsoft.com/office/officeart/2005/8/layout/cycle2"/>
    <dgm:cxn modelId="{69CA6A17-58CD-43DF-A1A5-477FF641D8CA}" type="presOf" srcId="{CE1164C3-89B6-4F92-B79F-8991E28BF1AF}" destId="{18EA084D-8024-4BFF-8563-0CE98C67EE62}" srcOrd="0" destOrd="0" presId="urn:microsoft.com/office/officeart/2005/8/layout/cycle2"/>
    <dgm:cxn modelId="{FB99DBE8-C912-4A6D-84E5-71A3A241B4EF}" type="presOf" srcId="{AFEA0308-85A1-4F78-827C-FF44ED52DDF2}" destId="{E458BD2D-E406-4CAE-90BE-A91F2021EC06}" srcOrd="0" destOrd="0" presId="urn:microsoft.com/office/officeart/2005/8/layout/cycle2"/>
    <dgm:cxn modelId="{71073E71-A7AC-4206-96C7-8ABD431CC89F}" type="presOf" srcId="{F8A7F1D9-4F51-4B2F-B377-23C4F9546B38}" destId="{8D163C31-85F3-4A07-BCC4-D851A3CC6D09}" srcOrd="0" destOrd="0" presId="urn:microsoft.com/office/officeart/2005/8/layout/cycle2"/>
    <dgm:cxn modelId="{63ED9905-98B1-4918-A8C8-9FCB742A32B7}" type="presOf" srcId="{54E2435D-4841-4512-BEDA-566F80339321}" destId="{48A01B07-6DB7-422F-BF38-70631203F2AD}" srcOrd="0" destOrd="0" presId="urn:microsoft.com/office/officeart/2005/8/layout/cycle2"/>
    <dgm:cxn modelId="{1B5B8D70-88CC-443B-B672-5D163936BACD}" type="presOf" srcId="{69EFFA87-8940-4E0A-AAF4-79C735333E31}" destId="{5CD00A13-338E-4457-90E0-11DB367827BA}" srcOrd="0" destOrd="0" presId="urn:microsoft.com/office/officeart/2005/8/layout/cycle2"/>
    <dgm:cxn modelId="{F0F18673-5322-4B15-9387-9B9354325BEE}" type="presOf" srcId="{6E12C424-1A20-47FC-BC9F-625CD2744CB5}" destId="{9E44F106-3D0E-4297-A84E-4C553907F225}" srcOrd="1" destOrd="0" presId="urn:microsoft.com/office/officeart/2005/8/layout/cycle2"/>
    <dgm:cxn modelId="{318DD7A7-3175-4242-94C5-C7F519ADABB8}" srcId="{44A54C62-DFAF-4062-96E5-50D23FD54003}" destId="{F8A7F1D9-4F51-4B2F-B377-23C4F9546B38}" srcOrd="3" destOrd="0" parTransId="{0C8E3F56-380A-4276-A038-C7775AB833B3}" sibTransId="{C7E957F5-C20F-44DA-8AE5-4F2108200DED}"/>
    <dgm:cxn modelId="{649D6FAB-AC28-436F-83F7-60799D625975}" type="presOf" srcId="{CE1164C3-89B6-4F92-B79F-8991E28BF1AF}" destId="{2BEF2032-6ECF-468A-A04F-C1FB6A9177E4}" srcOrd="1" destOrd="0" presId="urn:microsoft.com/office/officeart/2005/8/layout/cycle2"/>
    <dgm:cxn modelId="{3A0C1A3E-68B7-45BF-906C-F66A719CF928}" type="presOf" srcId="{183BFD5B-0B47-40C5-9149-81913CA9604D}" destId="{6807C096-DE6A-41FD-A123-5BF2B8035D6A}" srcOrd="1" destOrd="0" presId="urn:microsoft.com/office/officeart/2005/8/layout/cycle2"/>
    <dgm:cxn modelId="{2721E278-F917-4933-9AEA-C5C96E29E272}" type="presOf" srcId="{44A54C62-DFAF-4062-96E5-50D23FD54003}" destId="{CB7ADB0D-14DF-493A-93BA-F890A6319CAB}" srcOrd="0" destOrd="0" presId="urn:microsoft.com/office/officeart/2005/8/layout/cycle2"/>
    <dgm:cxn modelId="{1368268C-4E24-4D5B-8200-48D2EC32EC15}" type="presOf" srcId="{C3612DC1-D329-40A0-ACC1-7799271BE92C}" destId="{EEBE3C14-6D3F-4C41-A311-32BD7989F2E7}" srcOrd="0" destOrd="0" presId="urn:microsoft.com/office/officeart/2005/8/layout/cycle2"/>
    <dgm:cxn modelId="{B638671E-B0A4-44FD-B2D5-4CBB6E207FA2}" srcId="{44A54C62-DFAF-4062-96E5-50D23FD54003}" destId="{54E2435D-4841-4512-BEDA-566F80339321}" srcOrd="5" destOrd="0" parTransId="{D9ADB736-FD2D-4C89-B9CE-6855F4EA9A5A}" sibTransId="{69EFFA87-8940-4E0A-AAF4-79C735333E31}"/>
    <dgm:cxn modelId="{919A4334-D4F7-46A9-82F0-A304A2B9416C}" type="presOf" srcId="{6E12C424-1A20-47FC-BC9F-625CD2744CB5}" destId="{F5D06E7A-8CFF-4825-A3EA-A4162119C8F6}" srcOrd="0" destOrd="0" presId="urn:microsoft.com/office/officeart/2005/8/layout/cycle2"/>
    <dgm:cxn modelId="{156918EB-7100-458B-8C6D-00364A66ECCB}" type="presOf" srcId="{C7E957F5-C20F-44DA-8AE5-4F2108200DED}" destId="{E97E4152-BCBB-440E-BA88-8EE8AFDE29CD}" srcOrd="0" destOrd="0" presId="urn:microsoft.com/office/officeart/2005/8/layout/cycle2"/>
    <dgm:cxn modelId="{F063F8BE-932A-45A1-AD08-8879BAEE3D19}" srcId="{44A54C62-DFAF-4062-96E5-50D23FD54003}" destId="{A98E5051-40DF-450D-B604-0FE6D6E5FB27}" srcOrd="0" destOrd="0" parTransId="{2DA51126-313C-4DB2-B1C0-192CB307BAC4}" sibTransId="{6E12C424-1A20-47FC-BC9F-625CD2744CB5}"/>
    <dgm:cxn modelId="{85AB7284-3027-444F-BBCD-1B2896547939}" srcId="{44A54C62-DFAF-4062-96E5-50D23FD54003}" destId="{8F922EC7-657B-47D1-B52D-0B4A84C6AE9A}" srcOrd="1" destOrd="0" parTransId="{9B019172-B6AE-4F7A-AEB1-2CA7E8F93F27}" sibTransId="{68F1A2E3-6D16-40AA-A957-9B8F4C388011}"/>
    <dgm:cxn modelId="{0D45FBCA-5214-4BCB-9FC7-47BFABDC023E}" type="presOf" srcId="{A98E5051-40DF-450D-B604-0FE6D6E5FB27}" destId="{B1F96B21-13EB-4FE0-B76B-6BFB01EBE93D}" srcOrd="0" destOrd="0" presId="urn:microsoft.com/office/officeart/2005/8/layout/cycle2"/>
    <dgm:cxn modelId="{413A3AC3-36B1-4ECF-AC4F-EA2E3E0B758C}" srcId="{44A54C62-DFAF-4062-96E5-50D23FD54003}" destId="{AFEA0308-85A1-4F78-827C-FF44ED52DDF2}" srcOrd="2" destOrd="0" parTransId="{190D6C90-EC87-4ED1-9909-4A57EE3509FB}" sibTransId="{CE1164C3-89B6-4F92-B79F-8991E28BF1AF}"/>
    <dgm:cxn modelId="{917BEFF5-C688-4E98-BA57-FA747F4D1E92}" type="presOf" srcId="{C7E957F5-C20F-44DA-8AE5-4F2108200DED}" destId="{C068E970-1BE8-451C-A294-9B181F145515}" srcOrd="1" destOrd="0" presId="urn:microsoft.com/office/officeart/2005/8/layout/cycle2"/>
    <dgm:cxn modelId="{82A006DC-8820-4CC8-BFA3-6E171AFB86BF}" type="presParOf" srcId="{CB7ADB0D-14DF-493A-93BA-F890A6319CAB}" destId="{B1F96B21-13EB-4FE0-B76B-6BFB01EBE93D}" srcOrd="0" destOrd="0" presId="urn:microsoft.com/office/officeart/2005/8/layout/cycle2"/>
    <dgm:cxn modelId="{CF31A02C-D3E4-487B-AFB2-A05A6D49EE9E}" type="presParOf" srcId="{CB7ADB0D-14DF-493A-93BA-F890A6319CAB}" destId="{F5D06E7A-8CFF-4825-A3EA-A4162119C8F6}" srcOrd="1" destOrd="0" presId="urn:microsoft.com/office/officeart/2005/8/layout/cycle2"/>
    <dgm:cxn modelId="{9C8CC126-D478-4ACC-95B4-5BAEB72A4316}" type="presParOf" srcId="{F5D06E7A-8CFF-4825-A3EA-A4162119C8F6}" destId="{9E44F106-3D0E-4297-A84E-4C553907F225}" srcOrd="0" destOrd="0" presId="urn:microsoft.com/office/officeart/2005/8/layout/cycle2"/>
    <dgm:cxn modelId="{11549FC7-56CA-413C-ADAC-E87AB7EE28DE}" type="presParOf" srcId="{CB7ADB0D-14DF-493A-93BA-F890A6319CAB}" destId="{23E828DD-1672-44E7-891E-15AEB0E44C2B}" srcOrd="2" destOrd="0" presId="urn:microsoft.com/office/officeart/2005/8/layout/cycle2"/>
    <dgm:cxn modelId="{820BBB24-03BA-4D59-A3FA-23960F0588AA}" type="presParOf" srcId="{CB7ADB0D-14DF-493A-93BA-F890A6319CAB}" destId="{B3328175-6127-4B3F-85D9-CF267ACC3C2F}" srcOrd="3" destOrd="0" presId="urn:microsoft.com/office/officeart/2005/8/layout/cycle2"/>
    <dgm:cxn modelId="{8262FC7B-17F7-4A34-9DC8-B7413F634F39}" type="presParOf" srcId="{B3328175-6127-4B3F-85D9-CF267ACC3C2F}" destId="{9262F3C3-F82F-43A1-81CC-764070015672}" srcOrd="0" destOrd="0" presId="urn:microsoft.com/office/officeart/2005/8/layout/cycle2"/>
    <dgm:cxn modelId="{7C251FF0-03AB-469D-AA1E-BA31D8F22CF5}" type="presParOf" srcId="{CB7ADB0D-14DF-493A-93BA-F890A6319CAB}" destId="{E458BD2D-E406-4CAE-90BE-A91F2021EC06}" srcOrd="4" destOrd="0" presId="urn:microsoft.com/office/officeart/2005/8/layout/cycle2"/>
    <dgm:cxn modelId="{4AE8AC3B-1324-4B59-A768-6E7E19F3C6E8}" type="presParOf" srcId="{CB7ADB0D-14DF-493A-93BA-F890A6319CAB}" destId="{18EA084D-8024-4BFF-8563-0CE98C67EE62}" srcOrd="5" destOrd="0" presId="urn:microsoft.com/office/officeart/2005/8/layout/cycle2"/>
    <dgm:cxn modelId="{CB8A00A6-2392-4F46-8BF3-FA04711B3C6D}" type="presParOf" srcId="{18EA084D-8024-4BFF-8563-0CE98C67EE62}" destId="{2BEF2032-6ECF-468A-A04F-C1FB6A9177E4}" srcOrd="0" destOrd="0" presId="urn:microsoft.com/office/officeart/2005/8/layout/cycle2"/>
    <dgm:cxn modelId="{1F87E032-942C-46B3-8A3D-336451A321EC}" type="presParOf" srcId="{CB7ADB0D-14DF-493A-93BA-F890A6319CAB}" destId="{8D163C31-85F3-4A07-BCC4-D851A3CC6D09}" srcOrd="6" destOrd="0" presId="urn:microsoft.com/office/officeart/2005/8/layout/cycle2"/>
    <dgm:cxn modelId="{4A3F052D-0C90-4CFB-80C3-E2891714BE19}" type="presParOf" srcId="{CB7ADB0D-14DF-493A-93BA-F890A6319CAB}" destId="{E97E4152-BCBB-440E-BA88-8EE8AFDE29CD}" srcOrd="7" destOrd="0" presId="urn:microsoft.com/office/officeart/2005/8/layout/cycle2"/>
    <dgm:cxn modelId="{2629895C-5433-4D44-BC4A-87372A20ADAC}" type="presParOf" srcId="{E97E4152-BCBB-440E-BA88-8EE8AFDE29CD}" destId="{C068E970-1BE8-451C-A294-9B181F145515}" srcOrd="0" destOrd="0" presId="urn:microsoft.com/office/officeart/2005/8/layout/cycle2"/>
    <dgm:cxn modelId="{CF721D75-7566-49E3-8532-DD06AE165AE9}" type="presParOf" srcId="{CB7ADB0D-14DF-493A-93BA-F890A6319CAB}" destId="{EEBE3C14-6D3F-4C41-A311-32BD7989F2E7}" srcOrd="8" destOrd="0" presId="urn:microsoft.com/office/officeart/2005/8/layout/cycle2"/>
    <dgm:cxn modelId="{F67F5D58-A0B2-45D6-9C9A-2B82C4849A20}" type="presParOf" srcId="{CB7ADB0D-14DF-493A-93BA-F890A6319CAB}" destId="{DC2EBD30-DF36-4765-845D-5240CC256FEE}" srcOrd="9" destOrd="0" presId="urn:microsoft.com/office/officeart/2005/8/layout/cycle2"/>
    <dgm:cxn modelId="{F66D8F70-802D-4830-BC4D-EB5D5D6AE379}" type="presParOf" srcId="{DC2EBD30-DF36-4765-845D-5240CC256FEE}" destId="{6807C096-DE6A-41FD-A123-5BF2B8035D6A}" srcOrd="0" destOrd="0" presId="urn:microsoft.com/office/officeart/2005/8/layout/cycle2"/>
    <dgm:cxn modelId="{A159A4C2-10E3-4773-91CD-4681224E53D1}" type="presParOf" srcId="{CB7ADB0D-14DF-493A-93BA-F890A6319CAB}" destId="{48A01B07-6DB7-422F-BF38-70631203F2AD}" srcOrd="10" destOrd="0" presId="urn:microsoft.com/office/officeart/2005/8/layout/cycle2"/>
    <dgm:cxn modelId="{4CC087A3-18A2-415E-861C-32478420CA5C}" type="presParOf" srcId="{CB7ADB0D-14DF-493A-93BA-F890A6319CAB}" destId="{5CD00A13-338E-4457-90E0-11DB367827BA}" srcOrd="11" destOrd="0" presId="urn:microsoft.com/office/officeart/2005/8/layout/cycle2"/>
    <dgm:cxn modelId="{3681C0AA-CD3C-48B5-96A4-776672AAD29E}" type="presParOf" srcId="{5CD00A13-338E-4457-90E0-11DB367827BA}" destId="{8446702B-F16A-42E1-A614-7BBF4DD8D7D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49E990-BC09-4315-B1DA-BEF8FEF4EC04}" type="doc">
      <dgm:prSet loTypeId="urn:microsoft.com/office/officeart/2005/8/layout/arrow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AF376AD-D127-49FC-A54B-B7260F90ECBA}">
      <dgm:prSet phldrT="[Text]"/>
      <dgm:spPr/>
      <dgm:t>
        <a:bodyPr/>
        <a:lstStyle/>
        <a:p>
          <a:r>
            <a:rPr lang="en-IN" b="0" i="0" u="none" dirty="0" smtClean="0"/>
            <a:t>8260 </a:t>
          </a:r>
          <a:r>
            <a:rPr lang="en-IN" b="0" i="0" u="none" dirty="0" err="1" smtClean="0"/>
            <a:t>Mins</a:t>
          </a:r>
          <a:r>
            <a:rPr lang="en-IN" b="0" i="0" u="none" dirty="0" smtClean="0"/>
            <a:t> </a:t>
          </a:r>
          <a:r>
            <a:rPr lang="en-IN" b="0" i="0" u="none" dirty="0" err="1" smtClean="0"/>
            <a:t>i.e</a:t>
          </a:r>
          <a:r>
            <a:rPr lang="en-IN" b="0" i="0" u="none" dirty="0" smtClean="0"/>
            <a:t> ~ 6 Days</a:t>
          </a:r>
          <a:endParaRPr lang="en-IN" dirty="0"/>
        </a:p>
      </dgm:t>
    </dgm:pt>
    <dgm:pt modelId="{B5B82037-2282-46C4-A5FF-AF88396C1D3A}" type="parTrans" cxnId="{2C1D3B29-87F5-4439-804B-6E914D3EB656}">
      <dgm:prSet/>
      <dgm:spPr/>
      <dgm:t>
        <a:bodyPr/>
        <a:lstStyle/>
        <a:p>
          <a:endParaRPr lang="en-IN"/>
        </a:p>
      </dgm:t>
    </dgm:pt>
    <dgm:pt modelId="{C5F9DE55-3115-434A-9F36-531588003E03}" type="sibTrans" cxnId="{2C1D3B29-87F5-4439-804B-6E914D3EB656}">
      <dgm:prSet/>
      <dgm:spPr/>
      <dgm:t>
        <a:bodyPr/>
        <a:lstStyle/>
        <a:p>
          <a:endParaRPr lang="en-IN"/>
        </a:p>
      </dgm:t>
    </dgm:pt>
    <dgm:pt modelId="{6AD981D2-B230-4146-BA0D-01CF09AB4F15}">
      <dgm:prSet phldrT="[Text]"/>
      <dgm:spPr/>
      <dgm:t>
        <a:bodyPr/>
        <a:lstStyle/>
        <a:p>
          <a:r>
            <a:rPr lang="en-IN" b="0" i="0" u="none" dirty="0" smtClean="0"/>
            <a:t>3022 </a:t>
          </a:r>
          <a:r>
            <a:rPr lang="en-IN" b="0" i="0" u="none" dirty="0" err="1" smtClean="0"/>
            <a:t>Mins</a:t>
          </a:r>
          <a:r>
            <a:rPr lang="en-IN" b="0" i="0" u="none" dirty="0" smtClean="0"/>
            <a:t> </a:t>
          </a:r>
          <a:r>
            <a:rPr lang="en-IN" b="0" i="0" u="none" dirty="0" err="1" smtClean="0"/>
            <a:t>i.e</a:t>
          </a:r>
          <a:r>
            <a:rPr lang="en-IN" b="0" i="0" u="none" dirty="0" smtClean="0"/>
            <a:t> ~ 3 Days</a:t>
          </a:r>
          <a:endParaRPr lang="en-IN" dirty="0"/>
        </a:p>
      </dgm:t>
    </dgm:pt>
    <dgm:pt modelId="{BA67F6E7-78EB-44F0-B04B-E299682B12DD}" type="parTrans" cxnId="{970FD3BB-1371-405E-AA48-460F84E3F7B2}">
      <dgm:prSet/>
      <dgm:spPr/>
      <dgm:t>
        <a:bodyPr/>
        <a:lstStyle/>
        <a:p>
          <a:endParaRPr lang="en-IN"/>
        </a:p>
      </dgm:t>
    </dgm:pt>
    <dgm:pt modelId="{15F27DEB-DE9D-460D-883E-C89E247CA295}" type="sibTrans" cxnId="{970FD3BB-1371-405E-AA48-460F84E3F7B2}">
      <dgm:prSet/>
      <dgm:spPr/>
      <dgm:t>
        <a:bodyPr/>
        <a:lstStyle/>
        <a:p>
          <a:endParaRPr lang="en-IN"/>
        </a:p>
      </dgm:t>
    </dgm:pt>
    <dgm:pt modelId="{524E5B38-8DE0-447C-B96A-51ECE363A65D}" type="pres">
      <dgm:prSet presAssocID="{B249E990-BC09-4315-B1DA-BEF8FEF4EC04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E8946AA8-FD08-4F84-8C56-58303DC9EAB0}" type="pres">
      <dgm:prSet presAssocID="{8AF376AD-D127-49FC-A54B-B7260F90ECBA}" presName="upArrow" presStyleLbl="node1" presStyleIdx="0" presStyleCnt="2"/>
      <dgm:spPr/>
    </dgm:pt>
    <dgm:pt modelId="{8AF016A5-BBB5-4652-919D-A20D0583703F}" type="pres">
      <dgm:prSet presAssocID="{8AF376AD-D127-49FC-A54B-B7260F90ECBA}" presName="upArrowText" presStyleLbl="revTx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259D00A-287D-4DF1-ACD9-E18DC4A39E63}" type="pres">
      <dgm:prSet presAssocID="{6AD981D2-B230-4146-BA0D-01CF09AB4F15}" presName="downArrow" presStyleLbl="node1" presStyleIdx="1" presStyleCnt="2"/>
      <dgm:spPr/>
    </dgm:pt>
    <dgm:pt modelId="{7BD0FC22-432D-457D-BD0A-2DD084670EB8}" type="pres">
      <dgm:prSet presAssocID="{6AD981D2-B230-4146-BA0D-01CF09AB4F15}" presName="downArrowText" presStyleLbl="revTx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760735CA-85BD-45CA-8D9A-EE8DA85C1B37}" type="presOf" srcId="{6AD981D2-B230-4146-BA0D-01CF09AB4F15}" destId="{7BD0FC22-432D-457D-BD0A-2DD084670EB8}" srcOrd="0" destOrd="0" presId="urn:microsoft.com/office/officeart/2005/8/layout/arrow4"/>
    <dgm:cxn modelId="{F93F1E41-A5B7-4112-9D18-AE591470F7B1}" type="presOf" srcId="{B249E990-BC09-4315-B1DA-BEF8FEF4EC04}" destId="{524E5B38-8DE0-447C-B96A-51ECE363A65D}" srcOrd="0" destOrd="0" presId="urn:microsoft.com/office/officeart/2005/8/layout/arrow4"/>
    <dgm:cxn modelId="{2C1D3B29-87F5-4439-804B-6E914D3EB656}" srcId="{B249E990-BC09-4315-B1DA-BEF8FEF4EC04}" destId="{8AF376AD-D127-49FC-A54B-B7260F90ECBA}" srcOrd="0" destOrd="0" parTransId="{B5B82037-2282-46C4-A5FF-AF88396C1D3A}" sibTransId="{C5F9DE55-3115-434A-9F36-531588003E03}"/>
    <dgm:cxn modelId="{970FD3BB-1371-405E-AA48-460F84E3F7B2}" srcId="{B249E990-BC09-4315-B1DA-BEF8FEF4EC04}" destId="{6AD981D2-B230-4146-BA0D-01CF09AB4F15}" srcOrd="1" destOrd="0" parTransId="{BA67F6E7-78EB-44F0-B04B-E299682B12DD}" sibTransId="{15F27DEB-DE9D-460D-883E-C89E247CA295}"/>
    <dgm:cxn modelId="{45FCE57C-2166-4C19-883A-2C6ADE7A9418}" type="presOf" srcId="{8AF376AD-D127-49FC-A54B-B7260F90ECBA}" destId="{8AF016A5-BBB5-4652-919D-A20D0583703F}" srcOrd="0" destOrd="0" presId="urn:microsoft.com/office/officeart/2005/8/layout/arrow4"/>
    <dgm:cxn modelId="{BE3D6F91-E01A-46B3-97A3-D5AC298A7E92}" type="presParOf" srcId="{524E5B38-8DE0-447C-B96A-51ECE363A65D}" destId="{E8946AA8-FD08-4F84-8C56-58303DC9EAB0}" srcOrd="0" destOrd="0" presId="urn:microsoft.com/office/officeart/2005/8/layout/arrow4"/>
    <dgm:cxn modelId="{D6B9C026-2C67-40F6-96CD-B0F609D7DA4B}" type="presParOf" srcId="{524E5B38-8DE0-447C-B96A-51ECE363A65D}" destId="{8AF016A5-BBB5-4652-919D-A20D0583703F}" srcOrd="1" destOrd="0" presId="urn:microsoft.com/office/officeart/2005/8/layout/arrow4"/>
    <dgm:cxn modelId="{B8B7585B-BE38-4B15-A19E-F4C04F84A3EA}" type="presParOf" srcId="{524E5B38-8DE0-447C-B96A-51ECE363A65D}" destId="{A259D00A-287D-4DF1-ACD9-E18DC4A39E63}" srcOrd="2" destOrd="0" presId="urn:microsoft.com/office/officeart/2005/8/layout/arrow4"/>
    <dgm:cxn modelId="{8DD0606A-D65B-456E-82F8-8CDA429FCB74}" type="presParOf" srcId="{524E5B38-8DE0-447C-B96A-51ECE363A65D}" destId="{7BD0FC22-432D-457D-BD0A-2DD084670EB8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F96B21-13EB-4FE0-B76B-6BFB01EBE93D}">
      <dsp:nvSpPr>
        <dsp:cNvPr id="0" name=""/>
        <dsp:cNvSpPr/>
      </dsp:nvSpPr>
      <dsp:spPr>
        <a:xfrm>
          <a:off x="2340690" y="1171"/>
          <a:ext cx="647210" cy="647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SHIRE/P4</a:t>
          </a:r>
          <a:endParaRPr lang="en-IN" sz="600" kern="1200" dirty="0"/>
        </a:p>
      </dsp:txBody>
      <dsp:txXfrm>
        <a:off x="2435472" y="95953"/>
        <a:ext cx="457646" cy="457646"/>
      </dsp:txXfrm>
    </dsp:sp>
    <dsp:sp modelId="{F5D06E7A-8CFF-4825-A3EA-A4162119C8F6}">
      <dsp:nvSpPr>
        <dsp:cNvPr id="0" name=""/>
        <dsp:cNvSpPr/>
      </dsp:nvSpPr>
      <dsp:spPr>
        <a:xfrm rot="1800000">
          <a:off x="2994797" y="455970"/>
          <a:ext cx="171803" cy="2184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kern="1200"/>
        </a:p>
      </dsp:txBody>
      <dsp:txXfrm>
        <a:off x="2998250" y="486772"/>
        <a:ext cx="120262" cy="131059"/>
      </dsp:txXfrm>
    </dsp:sp>
    <dsp:sp modelId="{23E828DD-1672-44E7-891E-15AEB0E44C2B}">
      <dsp:nvSpPr>
        <dsp:cNvPr id="0" name=""/>
        <dsp:cNvSpPr/>
      </dsp:nvSpPr>
      <dsp:spPr>
        <a:xfrm>
          <a:off x="3181919" y="486855"/>
          <a:ext cx="647210" cy="647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GEN XML/YANG</a:t>
          </a:r>
          <a:endParaRPr lang="en-IN" sz="600" kern="1200" dirty="0"/>
        </a:p>
      </dsp:txBody>
      <dsp:txXfrm>
        <a:off x="3276701" y="581637"/>
        <a:ext cx="457646" cy="457646"/>
      </dsp:txXfrm>
    </dsp:sp>
    <dsp:sp modelId="{B3328175-6127-4B3F-85D9-CF267ACC3C2F}">
      <dsp:nvSpPr>
        <dsp:cNvPr id="0" name=""/>
        <dsp:cNvSpPr/>
      </dsp:nvSpPr>
      <dsp:spPr>
        <a:xfrm rot="5400000">
          <a:off x="3419623" y="1182064"/>
          <a:ext cx="171803" cy="2184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kern="1200"/>
        </a:p>
      </dsp:txBody>
      <dsp:txXfrm>
        <a:off x="3445394" y="1199981"/>
        <a:ext cx="120262" cy="131059"/>
      </dsp:txXfrm>
    </dsp:sp>
    <dsp:sp modelId="{E458BD2D-E406-4CAE-90BE-A91F2021EC06}">
      <dsp:nvSpPr>
        <dsp:cNvPr id="0" name=""/>
        <dsp:cNvSpPr/>
      </dsp:nvSpPr>
      <dsp:spPr>
        <a:xfrm>
          <a:off x="3181919" y="1458222"/>
          <a:ext cx="647210" cy="647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XML/YANG Push</a:t>
          </a:r>
          <a:endParaRPr lang="en-IN" sz="600" kern="1200" dirty="0"/>
        </a:p>
      </dsp:txBody>
      <dsp:txXfrm>
        <a:off x="3276701" y="1553004"/>
        <a:ext cx="457646" cy="457646"/>
      </dsp:txXfrm>
    </dsp:sp>
    <dsp:sp modelId="{18EA084D-8024-4BFF-8563-0CE98C67EE62}">
      <dsp:nvSpPr>
        <dsp:cNvPr id="0" name=""/>
        <dsp:cNvSpPr/>
      </dsp:nvSpPr>
      <dsp:spPr>
        <a:xfrm rot="9000000">
          <a:off x="3003219" y="1913021"/>
          <a:ext cx="171803" cy="2184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kern="1200"/>
        </a:p>
      </dsp:txBody>
      <dsp:txXfrm rot="10800000">
        <a:off x="3051307" y="1943823"/>
        <a:ext cx="120262" cy="131059"/>
      </dsp:txXfrm>
    </dsp:sp>
    <dsp:sp modelId="{8D163C31-85F3-4A07-BCC4-D851A3CC6D09}">
      <dsp:nvSpPr>
        <dsp:cNvPr id="0" name=""/>
        <dsp:cNvSpPr/>
      </dsp:nvSpPr>
      <dsp:spPr>
        <a:xfrm>
          <a:off x="2340690" y="1943906"/>
          <a:ext cx="647210" cy="647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LOAD </a:t>
          </a:r>
          <a:endParaRPr lang="en-IN" sz="600" kern="1200" dirty="0"/>
        </a:p>
      </dsp:txBody>
      <dsp:txXfrm>
        <a:off x="2435472" y="2038688"/>
        <a:ext cx="457646" cy="457646"/>
      </dsp:txXfrm>
    </dsp:sp>
    <dsp:sp modelId="{E97E4152-BCBB-440E-BA88-8EE8AFDE29CD}">
      <dsp:nvSpPr>
        <dsp:cNvPr id="0" name=""/>
        <dsp:cNvSpPr/>
      </dsp:nvSpPr>
      <dsp:spPr>
        <a:xfrm rot="12600000">
          <a:off x="2161990" y="1917883"/>
          <a:ext cx="171803" cy="2184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kern="1200"/>
        </a:p>
      </dsp:txBody>
      <dsp:txXfrm rot="10800000">
        <a:off x="2210078" y="1974455"/>
        <a:ext cx="120262" cy="131059"/>
      </dsp:txXfrm>
    </dsp:sp>
    <dsp:sp modelId="{EEBE3C14-6D3F-4C41-A311-32BD7989F2E7}">
      <dsp:nvSpPr>
        <dsp:cNvPr id="0" name=""/>
        <dsp:cNvSpPr/>
      </dsp:nvSpPr>
      <dsp:spPr>
        <a:xfrm>
          <a:off x="1499461" y="1458222"/>
          <a:ext cx="647210" cy="647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Testing</a:t>
          </a:r>
          <a:endParaRPr lang="en-IN" sz="600" kern="1200" dirty="0"/>
        </a:p>
      </dsp:txBody>
      <dsp:txXfrm>
        <a:off x="1594243" y="1553004"/>
        <a:ext cx="457646" cy="457646"/>
      </dsp:txXfrm>
    </dsp:sp>
    <dsp:sp modelId="{DC2EBD30-DF36-4765-845D-5240CC256FEE}">
      <dsp:nvSpPr>
        <dsp:cNvPr id="0" name=""/>
        <dsp:cNvSpPr/>
      </dsp:nvSpPr>
      <dsp:spPr>
        <a:xfrm rot="16200000">
          <a:off x="1737165" y="1191789"/>
          <a:ext cx="171803" cy="2184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kern="1200"/>
        </a:p>
      </dsp:txBody>
      <dsp:txXfrm>
        <a:off x="1762936" y="1261247"/>
        <a:ext cx="120262" cy="131059"/>
      </dsp:txXfrm>
    </dsp:sp>
    <dsp:sp modelId="{48A01B07-6DB7-422F-BF38-70631203F2AD}">
      <dsp:nvSpPr>
        <dsp:cNvPr id="0" name=""/>
        <dsp:cNvSpPr/>
      </dsp:nvSpPr>
      <dsp:spPr>
        <a:xfrm>
          <a:off x="1499461" y="486855"/>
          <a:ext cx="647210" cy="647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Issues</a:t>
          </a:r>
          <a:endParaRPr lang="en-IN" sz="600" kern="1200" dirty="0"/>
        </a:p>
      </dsp:txBody>
      <dsp:txXfrm>
        <a:off x="1594243" y="581637"/>
        <a:ext cx="457646" cy="457646"/>
      </dsp:txXfrm>
    </dsp:sp>
    <dsp:sp modelId="{5CD00A13-338E-4457-90E0-11DB367827BA}">
      <dsp:nvSpPr>
        <dsp:cNvPr id="0" name=""/>
        <dsp:cNvSpPr/>
      </dsp:nvSpPr>
      <dsp:spPr>
        <a:xfrm rot="19800000">
          <a:off x="2153569" y="460832"/>
          <a:ext cx="171803" cy="2184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kern="1200"/>
        </a:p>
      </dsp:txBody>
      <dsp:txXfrm>
        <a:off x="2157022" y="517404"/>
        <a:ext cx="120262" cy="1310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946AA8-FD08-4F84-8C56-58303DC9EAB0}">
      <dsp:nvSpPr>
        <dsp:cNvPr id="0" name=""/>
        <dsp:cNvSpPr/>
      </dsp:nvSpPr>
      <dsp:spPr>
        <a:xfrm>
          <a:off x="1465" y="0"/>
          <a:ext cx="879217" cy="864096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F016A5-BBB5-4652-919D-A20D0583703F}">
      <dsp:nvSpPr>
        <dsp:cNvPr id="0" name=""/>
        <dsp:cNvSpPr/>
      </dsp:nvSpPr>
      <dsp:spPr>
        <a:xfrm>
          <a:off x="907059" y="0"/>
          <a:ext cx="1492005" cy="864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0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b="0" i="0" u="none" kern="1200" dirty="0" smtClean="0"/>
            <a:t>8260 </a:t>
          </a:r>
          <a:r>
            <a:rPr lang="en-IN" sz="1800" b="0" i="0" u="none" kern="1200" dirty="0" err="1" smtClean="0"/>
            <a:t>Mins</a:t>
          </a:r>
          <a:r>
            <a:rPr lang="en-IN" sz="1800" b="0" i="0" u="none" kern="1200" dirty="0" smtClean="0"/>
            <a:t> </a:t>
          </a:r>
          <a:r>
            <a:rPr lang="en-IN" sz="1800" b="0" i="0" u="none" kern="1200" dirty="0" err="1" smtClean="0"/>
            <a:t>i.e</a:t>
          </a:r>
          <a:r>
            <a:rPr lang="en-IN" sz="1800" b="0" i="0" u="none" kern="1200" dirty="0" smtClean="0"/>
            <a:t> ~ 6 Days</a:t>
          </a:r>
          <a:endParaRPr lang="en-IN" sz="1800" kern="1200" dirty="0"/>
        </a:p>
      </dsp:txBody>
      <dsp:txXfrm>
        <a:off x="907059" y="0"/>
        <a:ext cx="1492005" cy="864096"/>
      </dsp:txXfrm>
    </dsp:sp>
    <dsp:sp modelId="{A259D00A-287D-4DF1-ACD9-E18DC4A39E63}">
      <dsp:nvSpPr>
        <dsp:cNvPr id="0" name=""/>
        <dsp:cNvSpPr/>
      </dsp:nvSpPr>
      <dsp:spPr>
        <a:xfrm>
          <a:off x="265230" y="936104"/>
          <a:ext cx="879217" cy="864096"/>
        </a:xfrm>
        <a:prstGeom prst="down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D0FC22-432D-457D-BD0A-2DD084670EB8}">
      <dsp:nvSpPr>
        <dsp:cNvPr id="0" name=""/>
        <dsp:cNvSpPr/>
      </dsp:nvSpPr>
      <dsp:spPr>
        <a:xfrm>
          <a:off x="1170824" y="936104"/>
          <a:ext cx="1492005" cy="864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0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b="0" i="0" u="none" kern="1200" dirty="0" smtClean="0"/>
            <a:t>3022 </a:t>
          </a:r>
          <a:r>
            <a:rPr lang="en-IN" sz="1800" b="0" i="0" u="none" kern="1200" dirty="0" err="1" smtClean="0"/>
            <a:t>Mins</a:t>
          </a:r>
          <a:r>
            <a:rPr lang="en-IN" sz="1800" b="0" i="0" u="none" kern="1200" dirty="0" smtClean="0"/>
            <a:t> </a:t>
          </a:r>
          <a:r>
            <a:rPr lang="en-IN" sz="1800" b="0" i="0" u="none" kern="1200" dirty="0" err="1" smtClean="0"/>
            <a:t>i.e</a:t>
          </a:r>
          <a:r>
            <a:rPr lang="en-IN" sz="1800" b="0" i="0" u="none" kern="1200" dirty="0" smtClean="0"/>
            <a:t> ~ 3 Days</a:t>
          </a:r>
          <a:endParaRPr lang="en-IN" sz="1800" kern="1200" dirty="0"/>
        </a:p>
      </dsp:txBody>
      <dsp:txXfrm>
        <a:off x="1170824" y="936104"/>
        <a:ext cx="1492005" cy="8640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BB9C6B-A824-4571-878F-463D13BD8315}" type="datetimeFigureOut">
              <a:rPr lang="en-IN" smtClean="0"/>
              <a:pPr/>
              <a:t>29-02-2016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7913DA-4527-4838-8143-DDD00A135F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6811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SANITI</a:t>
            </a:r>
            <a:r>
              <a:rPr lang="en-IN" baseline="0" dirty="0" smtClean="0"/>
              <a:t> - </a:t>
            </a:r>
            <a:r>
              <a:rPr lang="en-IN" dirty="0" smtClean="0"/>
              <a:t>Simply Amazing Network Integrity Test </a:t>
            </a:r>
            <a:r>
              <a:rPr lang="en-IN" dirty="0" smtClean="0"/>
              <a:t>Interface</a:t>
            </a:r>
          </a:p>
          <a:p>
            <a:r>
              <a:rPr lang="en-US" dirty="0" smtClean="0"/>
              <a:t>\\corp-bs7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913DA-4527-4838-8143-DDD00A135F34}" type="slidenum">
              <a:rPr lang="en-IN" smtClean="0"/>
              <a:pPr/>
              <a:t>2</a:t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913DA-4527-4838-8143-DDD00A135F34}" type="slidenum">
              <a:rPr lang="en-IN" smtClean="0"/>
              <a:pPr/>
              <a:t>3</a:t>
            </a:fld>
            <a:endParaRPr lang="en-I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http://</a:t>
            </a:r>
            <a:r>
              <a:rPr lang="en-IN" dirty="0" smtClean="0"/>
              <a:t>10.49.236.44:8181</a:t>
            </a:r>
            <a:endParaRPr lang="en-IN" dirty="0" smtClean="0"/>
          </a:p>
          <a:p>
            <a:r>
              <a:rPr lang="en-IN" dirty="0" smtClean="0"/>
              <a:t>file:///C:/Users/vkosuri/AppData/Local/Temp/compactLogs/htmlLogs/ResultXML_23022016_175823.html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913DA-4527-4838-8143-DDD00A135F34}" type="slidenum">
              <a:rPr lang="en-IN" smtClean="0"/>
              <a:pPr/>
              <a:t>4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eople Gro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1291" cy="6858000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-1" y="4482869"/>
            <a:ext cx="4048217" cy="1670281"/>
          </a:xfrm>
          <a:prstGeom prst="rect">
            <a:avLst/>
          </a:prstGeom>
          <a:solidFill>
            <a:schemeClr val="accent6">
              <a:alpha val="50000"/>
            </a:schemeClr>
          </a:solidFill>
        </p:spPr>
        <p:txBody>
          <a:bodyPr vert="horz" wrap="square" lIns="0" tIns="91440" rIns="91440" bIns="91440" rtlCol="0">
            <a:noAutofit/>
          </a:bodyPr>
          <a:lstStyle/>
          <a:p>
            <a:pPr marL="339725" lvl="0" inden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756160"/>
            <a:ext cx="4048217" cy="1726627"/>
          </a:xfrm>
          <a:solidFill>
            <a:schemeClr val="accent6">
              <a:alpha val="50000"/>
            </a:schemeClr>
          </a:solidFill>
        </p:spPr>
        <p:txBody>
          <a:bodyPr wrap="square" lIns="0" tIns="182880" anchor="b">
            <a:spAutoFit/>
          </a:bodyPr>
          <a:lstStyle>
            <a:lvl1pPr marL="339725" indent="0" algn="l">
              <a:defRPr sz="3600" i="1" cap="all" baseline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4491339"/>
            <a:ext cx="4048217" cy="786208"/>
          </a:xfrm>
          <a:noFill/>
        </p:spPr>
        <p:txBody>
          <a:bodyPr wrap="square" lIns="0" tIns="91440" bIns="91440">
            <a:noAutofit/>
          </a:bodyPr>
          <a:lstStyle>
            <a:lvl1pPr marL="339725" indent="0" algn="l">
              <a:spcBef>
                <a:spcPts val="1200"/>
              </a:spcBef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2900" y="886879"/>
            <a:ext cx="2400300" cy="791427"/>
            <a:chOff x="2574925" y="-92075"/>
            <a:chExt cx="3074988" cy="760413"/>
          </a:xfrm>
          <a:solidFill>
            <a:schemeClr val="bg1"/>
          </a:solidFill>
        </p:grpSpPr>
        <p:sp>
          <p:nvSpPr>
            <p:cNvPr id="40" name="Freeform 5"/>
            <p:cNvSpPr>
              <a:spLocks noEditPoints="1"/>
            </p:cNvSpPr>
            <p:nvPr userDrawn="1"/>
          </p:nvSpPr>
          <p:spPr bwMode="auto">
            <a:xfrm>
              <a:off x="4468813" y="-88900"/>
              <a:ext cx="82550" cy="87313"/>
            </a:xfrm>
            <a:custGeom>
              <a:avLst/>
              <a:gdLst>
                <a:gd name="T0" fmla="*/ 11 w 22"/>
                <a:gd name="T1" fmla="*/ 21 h 23"/>
                <a:gd name="T2" fmla="*/ 2 w 22"/>
                <a:gd name="T3" fmla="*/ 11 h 23"/>
                <a:gd name="T4" fmla="*/ 11 w 22"/>
                <a:gd name="T5" fmla="*/ 2 h 23"/>
                <a:gd name="T6" fmla="*/ 20 w 22"/>
                <a:gd name="T7" fmla="*/ 11 h 23"/>
                <a:gd name="T8" fmla="*/ 11 w 22"/>
                <a:gd name="T9" fmla="*/ 21 h 23"/>
                <a:gd name="T10" fmla="*/ 11 w 22"/>
                <a:gd name="T11" fmla="*/ 0 h 23"/>
                <a:gd name="T12" fmla="*/ 0 w 22"/>
                <a:gd name="T13" fmla="*/ 11 h 23"/>
                <a:gd name="T14" fmla="*/ 11 w 22"/>
                <a:gd name="T15" fmla="*/ 23 h 23"/>
                <a:gd name="T16" fmla="*/ 22 w 22"/>
                <a:gd name="T17" fmla="*/ 11 h 23"/>
                <a:gd name="T18" fmla="*/ 11 w 22"/>
                <a:gd name="T19" fmla="*/ 0 h 23"/>
                <a:gd name="T20" fmla="*/ 10 w 22"/>
                <a:gd name="T21" fmla="*/ 13 h 23"/>
                <a:gd name="T22" fmla="*/ 10 w 22"/>
                <a:gd name="T23" fmla="*/ 13 h 23"/>
                <a:gd name="T24" fmla="*/ 13 w 22"/>
                <a:gd name="T25" fmla="*/ 15 h 23"/>
                <a:gd name="T26" fmla="*/ 13 w 22"/>
                <a:gd name="T27" fmla="*/ 18 h 23"/>
                <a:gd name="T28" fmla="*/ 16 w 22"/>
                <a:gd name="T29" fmla="*/ 18 h 23"/>
                <a:gd name="T30" fmla="*/ 15 w 22"/>
                <a:gd name="T31" fmla="*/ 14 h 23"/>
                <a:gd name="T32" fmla="*/ 13 w 22"/>
                <a:gd name="T33" fmla="*/ 12 h 23"/>
                <a:gd name="T34" fmla="*/ 13 w 22"/>
                <a:gd name="T35" fmla="*/ 11 h 23"/>
                <a:gd name="T36" fmla="*/ 16 w 22"/>
                <a:gd name="T37" fmla="*/ 8 h 23"/>
                <a:gd name="T38" fmla="*/ 12 w 22"/>
                <a:gd name="T39" fmla="*/ 5 h 23"/>
                <a:gd name="T40" fmla="*/ 7 w 22"/>
                <a:gd name="T41" fmla="*/ 5 h 23"/>
                <a:gd name="T42" fmla="*/ 7 w 22"/>
                <a:gd name="T43" fmla="*/ 18 h 23"/>
                <a:gd name="T44" fmla="*/ 10 w 22"/>
                <a:gd name="T45" fmla="*/ 18 h 23"/>
                <a:gd name="T46" fmla="*/ 10 w 22"/>
                <a:gd name="T47" fmla="*/ 13 h 23"/>
                <a:gd name="T48" fmla="*/ 10 w 22"/>
                <a:gd name="T49" fmla="*/ 7 h 23"/>
                <a:gd name="T50" fmla="*/ 11 w 22"/>
                <a:gd name="T51" fmla="*/ 7 h 23"/>
                <a:gd name="T52" fmla="*/ 13 w 22"/>
                <a:gd name="T53" fmla="*/ 9 h 23"/>
                <a:gd name="T54" fmla="*/ 11 w 22"/>
                <a:gd name="T55" fmla="*/ 11 h 23"/>
                <a:gd name="T56" fmla="*/ 10 w 22"/>
                <a:gd name="T57" fmla="*/ 11 h 23"/>
                <a:gd name="T58" fmla="*/ 10 w 22"/>
                <a:gd name="T59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" h="23">
                  <a:moveTo>
                    <a:pt x="11" y="21"/>
                  </a:moveTo>
                  <a:cubicBezTo>
                    <a:pt x="6" y="21"/>
                    <a:pt x="2" y="16"/>
                    <a:pt x="2" y="11"/>
                  </a:cubicBezTo>
                  <a:cubicBezTo>
                    <a:pt x="2" y="6"/>
                    <a:pt x="6" y="2"/>
                    <a:pt x="11" y="2"/>
                  </a:cubicBezTo>
                  <a:cubicBezTo>
                    <a:pt x="16" y="2"/>
                    <a:pt x="20" y="6"/>
                    <a:pt x="20" y="11"/>
                  </a:cubicBezTo>
                  <a:cubicBezTo>
                    <a:pt x="20" y="16"/>
                    <a:pt x="16" y="21"/>
                    <a:pt x="11" y="21"/>
                  </a:cubicBezTo>
                  <a:close/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0" y="13"/>
                  </a:moveTo>
                  <a:cubicBezTo>
                    <a:pt x="10" y="13"/>
                    <a:pt x="10" y="13"/>
                    <a:pt x="10" y="13"/>
                  </a:cubicBezTo>
                  <a:cubicBezTo>
                    <a:pt x="13" y="13"/>
                    <a:pt x="13" y="14"/>
                    <a:pt x="13" y="15"/>
                  </a:cubicBezTo>
                  <a:cubicBezTo>
                    <a:pt x="13" y="16"/>
                    <a:pt x="13" y="17"/>
                    <a:pt x="13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5" y="15"/>
                    <a:pt x="15" y="14"/>
                  </a:cubicBezTo>
                  <a:cubicBezTo>
                    <a:pt x="15" y="12"/>
                    <a:pt x="14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5" y="11"/>
                    <a:pt x="16" y="10"/>
                    <a:pt x="16" y="8"/>
                  </a:cubicBezTo>
                  <a:cubicBezTo>
                    <a:pt x="16" y="6"/>
                    <a:pt x="14" y="5"/>
                    <a:pt x="12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0" y="18"/>
                    <a:pt x="10" y="18"/>
                    <a:pt x="10" y="18"/>
                  </a:cubicBezTo>
                  <a:lnTo>
                    <a:pt x="10" y="13"/>
                  </a:lnTo>
                  <a:close/>
                  <a:moveTo>
                    <a:pt x="10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3" y="8"/>
                    <a:pt x="13" y="9"/>
                  </a:cubicBezTo>
                  <a:cubicBezTo>
                    <a:pt x="13" y="10"/>
                    <a:pt x="12" y="11"/>
                    <a:pt x="11" y="11"/>
                  </a:cubicBezTo>
                  <a:cubicBezTo>
                    <a:pt x="10" y="11"/>
                    <a:pt x="10" y="11"/>
                    <a:pt x="10" y="11"/>
                  </a:cubicBezTo>
                  <a:lnTo>
                    <a:pt x="1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/>
            <p:cNvSpPr>
              <a:spLocks noEditPoints="1"/>
            </p:cNvSpPr>
            <p:nvPr userDrawn="1"/>
          </p:nvSpPr>
          <p:spPr bwMode="auto">
            <a:xfrm>
              <a:off x="2601913" y="-92075"/>
              <a:ext cx="1979613" cy="479425"/>
            </a:xfrm>
            <a:custGeom>
              <a:avLst/>
              <a:gdLst>
                <a:gd name="T0" fmla="*/ 78 w 526"/>
                <a:gd name="T1" fmla="*/ 79 h 126"/>
                <a:gd name="T2" fmla="*/ 56 w 526"/>
                <a:gd name="T3" fmla="*/ 22 h 126"/>
                <a:gd name="T4" fmla="*/ 165 w 526"/>
                <a:gd name="T5" fmla="*/ 57 h 126"/>
                <a:gd name="T6" fmla="*/ 166 w 526"/>
                <a:gd name="T7" fmla="*/ 101 h 126"/>
                <a:gd name="T8" fmla="*/ 145 w 526"/>
                <a:gd name="T9" fmla="*/ 57 h 126"/>
                <a:gd name="T10" fmla="*/ 396 w 526"/>
                <a:gd name="T11" fmla="*/ 84 h 126"/>
                <a:gd name="T12" fmla="*/ 384 w 526"/>
                <a:gd name="T13" fmla="*/ 53 h 126"/>
                <a:gd name="T14" fmla="*/ 315 w 526"/>
                <a:gd name="T15" fmla="*/ 57 h 126"/>
                <a:gd name="T16" fmla="*/ 279 w 526"/>
                <a:gd name="T17" fmla="*/ 80 h 126"/>
                <a:gd name="T18" fmla="*/ 143 w 526"/>
                <a:gd name="T19" fmla="*/ 34 h 126"/>
                <a:gd name="T20" fmla="*/ 120 w 526"/>
                <a:gd name="T21" fmla="*/ 112 h 126"/>
                <a:gd name="T22" fmla="*/ 72 w 526"/>
                <a:gd name="T23" fmla="*/ 0 h 126"/>
                <a:gd name="T24" fmla="*/ 0 w 526"/>
                <a:gd name="T25" fmla="*/ 126 h 126"/>
                <a:gd name="T26" fmla="*/ 19 w 526"/>
                <a:gd name="T27" fmla="*/ 103 h 126"/>
                <a:gd name="T28" fmla="*/ 98 w 526"/>
                <a:gd name="T29" fmla="*/ 126 h 126"/>
                <a:gd name="T30" fmla="*/ 208 w 526"/>
                <a:gd name="T31" fmla="*/ 80 h 126"/>
                <a:gd name="T32" fmla="*/ 142 w 526"/>
                <a:gd name="T33" fmla="*/ 34 h 126"/>
                <a:gd name="T34" fmla="*/ 326 w 526"/>
                <a:gd name="T35" fmla="*/ 126 h 126"/>
                <a:gd name="T36" fmla="*/ 360 w 526"/>
                <a:gd name="T37" fmla="*/ 107 h 126"/>
                <a:gd name="T38" fmla="*/ 415 w 526"/>
                <a:gd name="T39" fmla="*/ 126 h 126"/>
                <a:gd name="T40" fmla="*/ 463 w 526"/>
                <a:gd name="T41" fmla="*/ 56 h 126"/>
                <a:gd name="T42" fmla="*/ 502 w 526"/>
                <a:gd name="T43" fmla="*/ 81 h 126"/>
                <a:gd name="T44" fmla="*/ 526 w 526"/>
                <a:gd name="T45" fmla="*/ 126 h 126"/>
                <a:gd name="T46" fmla="*/ 490 w 526"/>
                <a:gd name="T47" fmla="*/ 32 h 126"/>
                <a:gd name="T48" fmla="*/ 438 w 526"/>
                <a:gd name="T49" fmla="*/ 113 h 126"/>
                <a:gd name="T50" fmla="*/ 385 w 526"/>
                <a:gd name="T51" fmla="*/ 33 h 126"/>
                <a:gd name="T52" fmla="*/ 336 w 526"/>
                <a:gd name="T53" fmla="*/ 92 h 126"/>
                <a:gd name="T54" fmla="*/ 254 w 526"/>
                <a:gd name="T55" fmla="*/ 33 h 126"/>
                <a:gd name="T56" fmla="*/ 247 w 526"/>
                <a:gd name="T57" fmla="*/ 100 h 126"/>
                <a:gd name="T58" fmla="*/ 237 w 526"/>
                <a:gd name="T59" fmla="*/ 23 h 126"/>
                <a:gd name="T60" fmla="*/ 487 w 526"/>
                <a:gd name="T61" fmla="*/ 0 h 126"/>
                <a:gd name="T62" fmla="*/ 93 w 526"/>
                <a:gd name="T63" fmla="*/ 23 h 126"/>
                <a:gd name="T64" fmla="*/ 212 w 526"/>
                <a:gd name="T65" fmla="*/ 89 h 126"/>
                <a:gd name="T66" fmla="*/ 279 w 526"/>
                <a:gd name="T67" fmla="*/ 126 h 126"/>
                <a:gd name="T68" fmla="*/ 306 w 526"/>
                <a:gd name="T69" fmla="*/ 10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6" h="126">
                  <a:moveTo>
                    <a:pt x="56" y="22"/>
                  </a:moveTo>
                  <a:cubicBezTo>
                    <a:pt x="78" y="79"/>
                    <a:pt x="78" y="79"/>
                    <a:pt x="78" y="79"/>
                  </a:cubicBezTo>
                  <a:cubicBezTo>
                    <a:pt x="29" y="79"/>
                    <a:pt x="29" y="79"/>
                    <a:pt x="29" y="79"/>
                  </a:cubicBezTo>
                  <a:lnTo>
                    <a:pt x="56" y="22"/>
                  </a:lnTo>
                  <a:close/>
                  <a:moveTo>
                    <a:pt x="145" y="57"/>
                  </a:moveTo>
                  <a:cubicBezTo>
                    <a:pt x="165" y="57"/>
                    <a:pt x="165" y="57"/>
                    <a:pt x="165" y="57"/>
                  </a:cubicBezTo>
                  <a:cubicBezTo>
                    <a:pt x="171" y="57"/>
                    <a:pt x="181" y="66"/>
                    <a:pt x="181" y="80"/>
                  </a:cubicBezTo>
                  <a:cubicBezTo>
                    <a:pt x="182" y="93"/>
                    <a:pt x="173" y="101"/>
                    <a:pt x="166" y="101"/>
                  </a:cubicBezTo>
                  <a:cubicBezTo>
                    <a:pt x="145" y="101"/>
                    <a:pt x="145" y="101"/>
                    <a:pt x="145" y="101"/>
                  </a:cubicBezTo>
                  <a:lnTo>
                    <a:pt x="145" y="57"/>
                  </a:lnTo>
                  <a:close/>
                  <a:moveTo>
                    <a:pt x="384" y="53"/>
                  </a:moveTo>
                  <a:cubicBezTo>
                    <a:pt x="396" y="84"/>
                    <a:pt x="396" y="84"/>
                    <a:pt x="396" y="84"/>
                  </a:cubicBezTo>
                  <a:cubicBezTo>
                    <a:pt x="370" y="84"/>
                    <a:pt x="370" y="84"/>
                    <a:pt x="370" y="84"/>
                  </a:cubicBezTo>
                  <a:lnTo>
                    <a:pt x="384" y="53"/>
                  </a:lnTo>
                  <a:close/>
                  <a:moveTo>
                    <a:pt x="279" y="57"/>
                  </a:moveTo>
                  <a:cubicBezTo>
                    <a:pt x="315" y="57"/>
                    <a:pt x="315" y="57"/>
                    <a:pt x="315" y="57"/>
                  </a:cubicBezTo>
                  <a:cubicBezTo>
                    <a:pt x="329" y="57"/>
                    <a:pt x="330" y="80"/>
                    <a:pt x="315" y="80"/>
                  </a:cubicBezTo>
                  <a:cubicBezTo>
                    <a:pt x="279" y="80"/>
                    <a:pt x="279" y="80"/>
                    <a:pt x="279" y="80"/>
                  </a:cubicBezTo>
                  <a:lnTo>
                    <a:pt x="279" y="57"/>
                  </a:lnTo>
                  <a:close/>
                  <a:moveTo>
                    <a:pt x="143" y="34"/>
                  </a:moveTo>
                  <a:cubicBezTo>
                    <a:pt x="120" y="34"/>
                    <a:pt x="120" y="34"/>
                    <a:pt x="120" y="34"/>
                  </a:cubicBezTo>
                  <a:cubicBezTo>
                    <a:pt x="120" y="112"/>
                    <a:pt x="120" y="112"/>
                    <a:pt x="120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19" y="103"/>
                    <a:pt x="19" y="103"/>
                    <a:pt x="19" y="103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98" y="126"/>
                    <a:pt x="98" y="126"/>
                    <a:pt x="98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89" y="125"/>
                    <a:pt x="208" y="103"/>
                    <a:pt x="208" y="80"/>
                  </a:cubicBezTo>
                  <a:cubicBezTo>
                    <a:pt x="208" y="61"/>
                    <a:pt x="193" y="34"/>
                    <a:pt x="171" y="34"/>
                  </a:cubicBezTo>
                  <a:cubicBezTo>
                    <a:pt x="142" y="34"/>
                    <a:pt x="142" y="34"/>
                    <a:pt x="142" y="34"/>
                  </a:cubicBezTo>
                  <a:moveTo>
                    <a:pt x="306" y="101"/>
                  </a:moveTo>
                  <a:cubicBezTo>
                    <a:pt x="328" y="107"/>
                    <a:pt x="326" y="126"/>
                    <a:pt x="326" y="126"/>
                  </a:cubicBezTo>
                  <a:cubicBezTo>
                    <a:pt x="351" y="126"/>
                    <a:pt x="351" y="126"/>
                    <a:pt x="351" y="126"/>
                  </a:cubicBezTo>
                  <a:cubicBezTo>
                    <a:pt x="360" y="107"/>
                    <a:pt x="360" y="107"/>
                    <a:pt x="360" y="107"/>
                  </a:cubicBezTo>
                  <a:cubicBezTo>
                    <a:pt x="406" y="107"/>
                    <a:pt x="406" y="107"/>
                    <a:pt x="406" y="107"/>
                  </a:cubicBezTo>
                  <a:cubicBezTo>
                    <a:pt x="415" y="126"/>
                    <a:pt x="415" y="126"/>
                    <a:pt x="415" y="126"/>
                  </a:cubicBezTo>
                  <a:cubicBezTo>
                    <a:pt x="463" y="126"/>
                    <a:pt x="463" y="126"/>
                    <a:pt x="463" y="126"/>
                  </a:cubicBezTo>
                  <a:cubicBezTo>
                    <a:pt x="463" y="56"/>
                    <a:pt x="463" y="56"/>
                    <a:pt x="463" y="56"/>
                  </a:cubicBezTo>
                  <a:cubicBezTo>
                    <a:pt x="487" y="56"/>
                    <a:pt x="487" y="56"/>
                    <a:pt x="487" y="56"/>
                  </a:cubicBezTo>
                  <a:cubicBezTo>
                    <a:pt x="495" y="56"/>
                    <a:pt x="503" y="65"/>
                    <a:pt x="502" y="81"/>
                  </a:cubicBezTo>
                  <a:cubicBezTo>
                    <a:pt x="502" y="126"/>
                    <a:pt x="502" y="126"/>
                    <a:pt x="502" y="126"/>
                  </a:cubicBezTo>
                  <a:cubicBezTo>
                    <a:pt x="526" y="126"/>
                    <a:pt x="526" y="126"/>
                    <a:pt x="526" y="126"/>
                  </a:cubicBezTo>
                  <a:cubicBezTo>
                    <a:pt x="526" y="77"/>
                    <a:pt x="526" y="77"/>
                    <a:pt x="526" y="77"/>
                  </a:cubicBezTo>
                  <a:cubicBezTo>
                    <a:pt x="526" y="48"/>
                    <a:pt x="510" y="33"/>
                    <a:pt x="490" y="32"/>
                  </a:cubicBezTo>
                  <a:cubicBezTo>
                    <a:pt x="438" y="32"/>
                    <a:pt x="438" y="32"/>
                    <a:pt x="438" y="32"/>
                  </a:cubicBezTo>
                  <a:cubicBezTo>
                    <a:pt x="438" y="113"/>
                    <a:pt x="438" y="113"/>
                    <a:pt x="438" y="113"/>
                  </a:cubicBezTo>
                  <a:cubicBezTo>
                    <a:pt x="401" y="33"/>
                    <a:pt x="401" y="33"/>
                    <a:pt x="401" y="33"/>
                  </a:cubicBezTo>
                  <a:cubicBezTo>
                    <a:pt x="385" y="33"/>
                    <a:pt x="385" y="33"/>
                    <a:pt x="385" y="33"/>
                  </a:cubicBezTo>
                  <a:cubicBezTo>
                    <a:pt x="349" y="110"/>
                    <a:pt x="349" y="110"/>
                    <a:pt x="349" y="110"/>
                  </a:cubicBezTo>
                  <a:cubicBezTo>
                    <a:pt x="349" y="99"/>
                    <a:pt x="336" y="92"/>
                    <a:pt x="336" y="92"/>
                  </a:cubicBezTo>
                  <a:cubicBezTo>
                    <a:pt x="348" y="93"/>
                    <a:pt x="362" y="37"/>
                    <a:pt x="320" y="33"/>
                  </a:cubicBezTo>
                  <a:cubicBezTo>
                    <a:pt x="254" y="33"/>
                    <a:pt x="254" y="33"/>
                    <a:pt x="254" y="33"/>
                  </a:cubicBezTo>
                  <a:cubicBezTo>
                    <a:pt x="254" y="100"/>
                    <a:pt x="254" y="100"/>
                    <a:pt x="254" y="100"/>
                  </a:cubicBezTo>
                  <a:cubicBezTo>
                    <a:pt x="247" y="100"/>
                    <a:pt x="247" y="100"/>
                    <a:pt x="247" y="100"/>
                  </a:cubicBezTo>
                  <a:cubicBezTo>
                    <a:pt x="242" y="99"/>
                    <a:pt x="237" y="90"/>
                    <a:pt x="237" y="84"/>
                  </a:cubicBezTo>
                  <a:cubicBezTo>
                    <a:pt x="237" y="23"/>
                    <a:pt x="237" y="23"/>
                    <a:pt x="237" y="23"/>
                  </a:cubicBezTo>
                  <a:cubicBezTo>
                    <a:pt x="487" y="23"/>
                    <a:pt x="487" y="23"/>
                    <a:pt x="487" y="23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212" y="23"/>
                    <a:pt x="212" y="23"/>
                    <a:pt x="212" y="23"/>
                  </a:cubicBezTo>
                  <a:cubicBezTo>
                    <a:pt x="212" y="89"/>
                    <a:pt x="212" y="89"/>
                    <a:pt x="212" y="89"/>
                  </a:cubicBezTo>
                  <a:cubicBezTo>
                    <a:pt x="212" y="108"/>
                    <a:pt x="233" y="125"/>
                    <a:pt x="253" y="126"/>
                  </a:cubicBezTo>
                  <a:cubicBezTo>
                    <a:pt x="279" y="126"/>
                    <a:pt x="279" y="126"/>
                    <a:pt x="279" y="126"/>
                  </a:cubicBezTo>
                  <a:cubicBezTo>
                    <a:pt x="279" y="101"/>
                    <a:pt x="279" y="101"/>
                    <a:pt x="279" y="101"/>
                  </a:cubicBezTo>
                  <a:lnTo>
                    <a:pt x="306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"/>
            <p:cNvSpPr>
              <a:spLocks noEditPoints="1"/>
            </p:cNvSpPr>
            <p:nvPr userDrawn="1"/>
          </p:nvSpPr>
          <p:spPr bwMode="auto">
            <a:xfrm>
              <a:off x="2574925" y="547688"/>
              <a:ext cx="101600" cy="117475"/>
            </a:xfrm>
            <a:custGeom>
              <a:avLst/>
              <a:gdLst>
                <a:gd name="T0" fmla="*/ 18 w 27"/>
                <a:gd name="T1" fmla="*/ 0 h 31"/>
                <a:gd name="T2" fmla="*/ 27 w 27"/>
                <a:gd name="T3" fmla="*/ 7 h 31"/>
                <a:gd name="T4" fmla="*/ 19 w 27"/>
                <a:gd name="T5" fmla="*/ 14 h 31"/>
                <a:gd name="T6" fmla="*/ 19 w 27"/>
                <a:gd name="T7" fmla="*/ 14 h 31"/>
                <a:gd name="T8" fmla="*/ 27 w 27"/>
                <a:gd name="T9" fmla="*/ 22 h 31"/>
                <a:gd name="T10" fmla="*/ 21 w 27"/>
                <a:gd name="T11" fmla="*/ 30 h 31"/>
                <a:gd name="T12" fmla="*/ 11 w 27"/>
                <a:gd name="T13" fmla="*/ 31 h 31"/>
                <a:gd name="T14" fmla="*/ 0 w 27"/>
                <a:gd name="T15" fmla="*/ 31 h 31"/>
                <a:gd name="T16" fmla="*/ 0 w 27"/>
                <a:gd name="T17" fmla="*/ 30 h 31"/>
                <a:gd name="T18" fmla="*/ 5 w 27"/>
                <a:gd name="T19" fmla="*/ 25 h 31"/>
                <a:gd name="T20" fmla="*/ 8 w 27"/>
                <a:gd name="T21" fmla="*/ 6 h 31"/>
                <a:gd name="T22" fmla="*/ 5 w 27"/>
                <a:gd name="T23" fmla="*/ 2 h 31"/>
                <a:gd name="T24" fmla="*/ 6 w 27"/>
                <a:gd name="T25" fmla="*/ 0 h 31"/>
                <a:gd name="T26" fmla="*/ 18 w 27"/>
                <a:gd name="T27" fmla="*/ 0 h 31"/>
                <a:gd name="T28" fmla="*/ 10 w 27"/>
                <a:gd name="T29" fmla="*/ 25 h 31"/>
                <a:gd name="T30" fmla="*/ 13 w 27"/>
                <a:gd name="T31" fmla="*/ 30 h 31"/>
                <a:gd name="T32" fmla="*/ 21 w 27"/>
                <a:gd name="T33" fmla="*/ 22 h 31"/>
                <a:gd name="T34" fmla="*/ 14 w 27"/>
                <a:gd name="T35" fmla="*/ 16 h 31"/>
                <a:gd name="T36" fmla="*/ 12 w 27"/>
                <a:gd name="T37" fmla="*/ 16 h 31"/>
                <a:gd name="T38" fmla="*/ 10 w 27"/>
                <a:gd name="T39" fmla="*/ 25 h 31"/>
                <a:gd name="T40" fmla="*/ 14 w 27"/>
                <a:gd name="T41" fmla="*/ 14 h 31"/>
                <a:gd name="T42" fmla="*/ 22 w 27"/>
                <a:gd name="T43" fmla="*/ 7 h 31"/>
                <a:gd name="T44" fmla="*/ 17 w 27"/>
                <a:gd name="T45" fmla="*/ 2 h 31"/>
                <a:gd name="T46" fmla="*/ 15 w 27"/>
                <a:gd name="T47" fmla="*/ 3 h 31"/>
                <a:gd name="T48" fmla="*/ 14 w 27"/>
                <a:gd name="T49" fmla="*/ 5 h 31"/>
                <a:gd name="T50" fmla="*/ 12 w 27"/>
                <a:gd name="T51" fmla="*/ 14 h 31"/>
                <a:gd name="T52" fmla="*/ 14 w 27"/>
                <a:gd name="T53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31">
                  <a:moveTo>
                    <a:pt x="18" y="0"/>
                  </a:moveTo>
                  <a:cubicBezTo>
                    <a:pt x="24" y="0"/>
                    <a:pt x="27" y="2"/>
                    <a:pt x="27" y="7"/>
                  </a:cubicBezTo>
                  <a:cubicBezTo>
                    <a:pt x="27" y="12"/>
                    <a:pt x="24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3" y="15"/>
                    <a:pt x="27" y="18"/>
                    <a:pt x="27" y="22"/>
                  </a:cubicBezTo>
                  <a:cubicBezTo>
                    <a:pt x="27" y="25"/>
                    <a:pt x="24" y="28"/>
                    <a:pt x="21" y="30"/>
                  </a:cubicBezTo>
                  <a:cubicBezTo>
                    <a:pt x="18" y="31"/>
                    <a:pt x="15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18" y="0"/>
                  </a:lnTo>
                  <a:close/>
                  <a:moveTo>
                    <a:pt x="10" y="25"/>
                  </a:moveTo>
                  <a:cubicBezTo>
                    <a:pt x="9" y="29"/>
                    <a:pt x="11" y="30"/>
                    <a:pt x="13" y="30"/>
                  </a:cubicBezTo>
                  <a:cubicBezTo>
                    <a:pt x="17" y="30"/>
                    <a:pt x="21" y="27"/>
                    <a:pt x="21" y="22"/>
                  </a:cubicBezTo>
                  <a:cubicBezTo>
                    <a:pt x="21" y="17"/>
                    <a:pt x="17" y="16"/>
                    <a:pt x="14" y="16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0" y="25"/>
                  </a:lnTo>
                  <a:close/>
                  <a:moveTo>
                    <a:pt x="14" y="14"/>
                  </a:moveTo>
                  <a:cubicBezTo>
                    <a:pt x="19" y="14"/>
                    <a:pt x="22" y="11"/>
                    <a:pt x="22" y="7"/>
                  </a:cubicBezTo>
                  <a:cubicBezTo>
                    <a:pt x="22" y="3"/>
                    <a:pt x="19" y="2"/>
                    <a:pt x="17" y="2"/>
                  </a:cubicBezTo>
                  <a:cubicBezTo>
                    <a:pt x="16" y="2"/>
                    <a:pt x="15" y="2"/>
                    <a:pt x="15" y="3"/>
                  </a:cubicBezTo>
                  <a:cubicBezTo>
                    <a:pt x="14" y="3"/>
                    <a:pt x="14" y="4"/>
                    <a:pt x="14" y="5"/>
                  </a:cubicBezTo>
                  <a:cubicBezTo>
                    <a:pt x="12" y="14"/>
                    <a:pt x="12" y="14"/>
                    <a:pt x="12" y="14"/>
                  </a:cubicBezTo>
                  <a:lnTo>
                    <a:pt x="1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/>
            <p:cNvSpPr>
              <a:spLocks noEditPoints="1"/>
            </p:cNvSpPr>
            <p:nvPr userDrawn="1"/>
          </p:nvSpPr>
          <p:spPr bwMode="auto">
            <a:xfrm>
              <a:off x="2692400" y="547688"/>
              <a:ext cx="107950" cy="120650"/>
            </a:xfrm>
            <a:custGeom>
              <a:avLst/>
              <a:gdLst>
                <a:gd name="T0" fmla="*/ 28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3 w 29"/>
                <a:gd name="T9" fmla="*/ 18 h 32"/>
                <a:gd name="T10" fmla="*/ 12 w 29"/>
                <a:gd name="T11" fmla="*/ 18 h 32"/>
                <a:gd name="T12" fmla="*/ 10 w 29"/>
                <a:gd name="T13" fmla="*/ 25 h 32"/>
                <a:gd name="T14" fmla="*/ 13 w 29"/>
                <a:gd name="T15" fmla="*/ 30 h 32"/>
                <a:gd name="T16" fmla="*/ 13 w 29"/>
                <a:gd name="T17" fmla="*/ 31 h 32"/>
                <a:gd name="T18" fmla="*/ 0 w 29"/>
                <a:gd name="T19" fmla="*/ 31 h 32"/>
                <a:gd name="T20" fmla="*/ 0 w 29"/>
                <a:gd name="T21" fmla="*/ 30 h 32"/>
                <a:gd name="T22" fmla="*/ 5 w 29"/>
                <a:gd name="T23" fmla="*/ 25 h 32"/>
                <a:gd name="T24" fmla="*/ 8 w 29"/>
                <a:gd name="T25" fmla="*/ 6 h 32"/>
                <a:gd name="T26" fmla="*/ 5 w 29"/>
                <a:gd name="T27" fmla="*/ 2 h 32"/>
                <a:gd name="T28" fmla="*/ 6 w 29"/>
                <a:gd name="T29" fmla="*/ 0 h 32"/>
                <a:gd name="T30" fmla="*/ 17 w 29"/>
                <a:gd name="T31" fmla="*/ 0 h 32"/>
                <a:gd name="T32" fmla="*/ 24 w 29"/>
                <a:gd name="T33" fmla="*/ 2 h 32"/>
                <a:gd name="T34" fmla="*/ 27 w 29"/>
                <a:gd name="T35" fmla="*/ 8 h 32"/>
                <a:gd name="T36" fmla="*/ 20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8 w 29"/>
                <a:gd name="T45" fmla="*/ 32 h 32"/>
                <a:gd name="T46" fmla="*/ 13 w 29"/>
                <a:gd name="T47" fmla="*/ 16 h 32"/>
                <a:gd name="T48" fmla="*/ 18 w 29"/>
                <a:gd name="T49" fmla="*/ 15 h 32"/>
                <a:gd name="T50" fmla="*/ 22 w 29"/>
                <a:gd name="T51" fmla="*/ 8 h 32"/>
                <a:gd name="T52" fmla="*/ 17 w 29"/>
                <a:gd name="T53" fmla="*/ 2 h 32"/>
                <a:gd name="T54" fmla="*/ 15 w 29"/>
                <a:gd name="T55" fmla="*/ 3 h 32"/>
                <a:gd name="T56" fmla="*/ 14 w 29"/>
                <a:gd name="T57" fmla="*/ 5 h 32"/>
                <a:gd name="T58" fmla="*/ 12 w 29"/>
                <a:gd name="T59" fmla="*/ 16 h 32"/>
                <a:gd name="T60" fmla="*/ 13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8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0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5" y="18"/>
                    <a:pt x="14" y="18"/>
                    <a:pt x="13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9"/>
                    <a:pt x="10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1"/>
                    <a:pt x="24" y="2"/>
                  </a:cubicBezTo>
                  <a:cubicBezTo>
                    <a:pt x="26" y="3"/>
                    <a:pt x="27" y="5"/>
                    <a:pt x="27" y="8"/>
                  </a:cubicBezTo>
                  <a:cubicBezTo>
                    <a:pt x="27" y="13"/>
                    <a:pt x="24" y="16"/>
                    <a:pt x="20" y="17"/>
                  </a:cubicBezTo>
                  <a:cubicBezTo>
                    <a:pt x="20" y="18"/>
                    <a:pt x="22" y="21"/>
                    <a:pt x="23" y="23"/>
                  </a:cubicBezTo>
                  <a:cubicBezTo>
                    <a:pt x="24" y="26"/>
                    <a:pt x="25" y="27"/>
                    <a:pt x="26" y="28"/>
                  </a:cubicBezTo>
                  <a:cubicBezTo>
                    <a:pt x="27" y="30"/>
                    <a:pt x="27" y="30"/>
                    <a:pt x="29" y="30"/>
                  </a:cubicBezTo>
                  <a:lnTo>
                    <a:pt x="28" y="32"/>
                  </a:lnTo>
                  <a:close/>
                  <a:moveTo>
                    <a:pt x="13" y="16"/>
                  </a:moveTo>
                  <a:cubicBezTo>
                    <a:pt x="15" y="16"/>
                    <a:pt x="17" y="16"/>
                    <a:pt x="18" y="15"/>
                  </a:cubicBezTo>
                  <a:cubicBezTo>
                    <a:pt x="20" y="14"/>
                    <a:pt x="22" y="11"/>
                    <a:pt x="22" y="8"/>
                  </a:cubicBezTo>
                  <a:cubicBezTo>
                    <a:pt x="22" y="4"/>
                    <a:pt x="20" y="2"/>
                    <a:pt x="17" y="2"/>
                  </a:cubicBezTo>
                  <a:cubicBezTo>
                    <a:pt x="16" y="2"/>
                    <a:pt x="15" y="2"/>
                    <a:pt x="15" y="3"/>
                  </a:cubicBezTo>
                  <a:cubicBezTo>
                    <a:pt x="14" y="3"/>
                    <a:pt x="14" y="4"/>
                    <a:pt x="14" y="5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3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"/>
            <p:cNvSpPr>
              <a:spLocks/>
            </p:cNvSpPr>
            <p:nvPr userDrawn="1"/>
          </p:nvSpPr>
          <p:spPr bwMode="auto">
            <a:xfrm>
              <a:off x="2811463" y="547688"/>
              <a:ext cx="73025" cy="117475"/>
            </a:xfrm>
            <a:custGeom>
              <a:avLst/>
              <a:gdLst>
                <a:gd name="T0" fmla="*/ 18 w 19"/>
                <a:gd name="T1" fmla="*/ 2 h 31"/>
                <a:gd name="T2" fmla="*/ 14 w 19"/>
                <a:gd name="T3" fmla="*/ 6 h 31"/>
                <a:gd name="T4" fmla="*/ 10 w 19"/>
                <a:gd name="T5" fmla="*/ 26 h 31"/>
                <a:gd name="T6" fmla="*/ 13 w 19"/>
                <a:gd name="T7" fmla="*/ 30 h 31"/>
                <a:gd name="T8" fmla="*/ 13 w 19"/>
                <a:gd name="T9" fmla="*/ 31 h 31"/>
                <a:gd name="T10" fmla="*/ 0 w 19"/>
                <a:gd name="T11" fmla="*/ 31 h 31"/>
                <a:gd name="T12" fmla="*/ 0 w 19"/>
                <a:gd name="T13" fmla="*/ 30 h 31"/>
                <a:gd name="T14" fmla="*/ 4 w 19"/>
                <a:gd name="T15" fmla="*/ 26 h 31"/>
                <a:gd name="T16" fmla="*/ 8 w 19"/>
                <a:gd name="T17" fmla="*/ 6 h 31"/>
                <a:gd name="T18" fmla="*/ 5 w 19"/>
                <a:gd name="T19" fmla="*/ 2 h 31"/>
                <a:gd name="T20" fmla="*/ 5 w 19"/>
                <a:gd name="T21" fmla="*/ 0 h 31"/>
                <a:gd name="T22" fmla="*/ 19 w 19"/>
                <a:gd name="T23" fmla="*/ 0 h 31"/>
                <a:gd name="T24" fmla="*/ 18 w 19"/>
                <a:gd name="T25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1">
                  <a:moveTo>
                    <a:pt x="18" y="2"/>
                  </a:moveTo>
                  <a:cubicBezTo>
                    <a:pt x="15" y="2"/>
                    <a:pt x="14" y="3"/>
                    <a:pt x="14" y="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9"/>
                    <a:pt x="9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4" y="2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"/>
            <p:cNvSpPr>
              <a:spLocks/>
            </p:cNvSpPr>
            <p:nvPr userDrawn="1"/>
          </p:nvSpPr>
          <p:spPr bwMode="auto">
            <a:xfrm>
              <a:off x="2879725" y="547688"/>
              <a:ext cx="139700" cy="120650"/>
            </a:xfrm>
            <a:custGeom>
              <a:avLst/>
              <a:gdLst>
                <a:gd name="T0" fmla="*/ 37 w 37"/>
                <a:gd name="T1" fmla="*/ 2 h 32"/>
                <a:gd name="T2" fmla="*/ 33 w 37"/>
                <a:gd name="T3" fmla="*/ 5 h 32"/>
                <a:gd name="T4" fmla="*/ 31 w 37"/>
                <a:gd name="T5" fmla="*/ 13 h 32"/>
                <a:gd name="T6" fmla="*/ 27 w 37"/>
                <a:gd name="T7" fmla="*/ 32 h 32"/>
                <a:gd name="T8" fmla="*/ 25 w 37"/>
                <a:gd name="T9" fmla="*/ 32 h 32"/>
                <a:gd name="T10" fmla="*/ 11 w 37"/>
                <a:gd name="T11" fmla="*/ 7 h 32"/>
                <a:gd name="T12" fmla="*/ 11 w 37"/>
                <a:gd name="T13" fmla="*/ 7 h 32"/>
                <a:gd name="T14" fmla="*/ 9 w 37"/>
                <a:gd name="T15" fmla="*/ 19 h 32"/>
                <a:gd name="T16" fmla="*/ 8 w 37"/>
                <a:gd name="T17" fmla="*/ 27 h 32"/>
                <a:gd name="T18" fmla="*/ 12 w 37"/>
                <a:gd name="T19" fmla="*/ 30 h 32"/>
                <a:gd name="T20" fmla="*/ 11 w 37"/>
                <a:gd name="T21" fmla="*/ 31 h 32"/>
                <a:gd name="T22" fmla="*/ 0 w 37"/>
                <a:gd name="T23" fmla="*/ 31 h 32"/>
                <a:gd name="T24" fmla="*/ 0 w 37"/>
                <a:gd name="T25" fmla="*/ 30 h 32"/>
                <a:gd name="T26" fmla="*/ 5 w 37"/>
                <a:gd name="T27" fmla="*/ 27 h 32"/>
                <a:gd name="T28" fmla="*/ 7 w 37"/>
                <a:gd name="T29" fmla="*/ 19 h 32"/>
                <a:gd name="T30" fmla="*/ 9 w 37"/>
                <a:gd name="T31" fmla="*/ 8 h 32"/>
                <a:gd name="T32" fmla="*/ 9 w 37"/>
                <a:gd name="T33" fmla="*/ 3 h 32"/>
                <a:gd name="T34" fmla="*/ 5 w 37"/>
                <a:gd name="T35" fmla="*/ 2 h 32"/>
                <a:gd name="T36" fmla="*/ 5 w 37"/>
                <a:gd name="T37" fmla="*/ 0 h 32"/>
                <a:gd name="T38" fmla="*/ 13 w 37"/>
                <a:gd name="T39" fmla="*/ 0 h 32"/>
                <a:gd name="T40" fmla="*/ 26 w 37"/>
                <a:gd name="T41" fmla="*/ 23 h 32"/>
                <a:gd name="T42" fmla="*/ 27 w 37"/>
                <a:gd name="T43" fmla="*/ 23 h 32"/>
                <a:gd name="T44" fmla="*/ 28 w 37"/>
                <a:gd name="T45" fmla="*/ 13 h 32"/>
                <a:gd name="T46" fmla="*/ 30 w 37"/>
                <a:gd name="T47" fmla="*/ 5 h 32"/>
                <a:gd name="T48" fmla="*/ 26 w 37"/>
                <a:gd name="T49" fmla="*/ 2 h 32"/>
                <a:gd name="T50" fmla="*/ 26 w 37"/>
                <a:gd name="T51" fmla="*/ 0 h 32"/>
                <a:gd name="T52" fmla="*/ 37 w 37"/>
                <a:gd name="T53" fmla="*/ 0 h 32"/>
                <a:gd name="T54" fmla="*/ 37 w 37"/>
                <a:gd name="T5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" h="32">
                  <a:moveTo>
                    <a:pt x="37" y="2"/>
                  </a:moveTo>
                  <a:cubicBezTo>
                    <a:pt x="34" y="2"/>
                    <a:pt x="33" y="3"/>
                    <a:pt x="33" y="5"/>
                  </a:cubicBezTo>
                  <a:cubicBezTo>
                    <a:pt x="32" y="6"/>
                    <a:pt x="32" y="8"/>
                    <a:pt x="31" y="1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23"/>
                    <a:pt x="8" y="25"/>
                    <a:pt x="8" y="27"/>
                  </a:cubicBezTo>
                  <a:cubicBezTo>
                    <a:pt x="7" y="29"/>
                    <a:pt x="8" y="30"/>
                    <a:pt x="12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5" y="27"/>
                  </a:cubicBezTo>
                  <a:cubicBezTo>
                    <a:pt x="5" y="25"/>
                    <a:pt x="6" y="23"/>
                    <a:pt x="7" y="1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5"/>
                    <a:pt x="9" y="4"/>
                    <a:pt x="9" y="3"/>
                  </a:cubicBezTo>
                  <a:cubicBezTo>
                    <a:pt x="8" y="2"/>
                    <a:pt x="7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8"/>
                    <a:pt x="30" y="6"/>
                    <a:pt x="30" y="5"/>
                  </a:cubicBezTo>
                  <a:cubicBezTo>
                    <a:pt x="30" y="3"/>
                    <a:pt x="29" y="2"/>
                    <a:pt x="26" y="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3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"/>
            <p:cNvSpPr>
              <a:spLocks/>
            </p:cNvSpPr>
            <p:nvPr userDrawn="1"/>
          </p:nvSpPr>
          <p:spPr bwMode="auto">
            <a:xfrm>
              <a:off x="3027363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20 w 30"/>
                <a:gd name="T3" fmla="*/ 2 h 32"/>
                <a:gd name="T4" fmla="*/ 6 w 30"/>
                <a:gd name="T5" fmla="*/ 18 h 32"/>
                <a:gd name="T6" fmla="*/ 16 w 30"/>
                <a:gd name="T7" fmla="*/ 30 h 32"/>
                <a:gd name="T8" fmla="*/ 20 w 30"/>
                <a:gd name="T9" fmla="*/ 27 h 32"/>
                <a:gd name="T10" fmla="*/ 21 w 30"/>
                <a:gd name="T11" fmla="*/ 23 h 32"/>
                <a:gd name="T12" fmla="*/ 16 w 30"/>
                <a:gd name="T13" fmla="*/ 19 h 32"/>
                <a:gd name="T14" fmla="*/ 17 w 30"/>
                <a:gd name="T15" fmla="*/ 17 h 32"/>
                <a:gd name="T16" fmla="*/ 30 w 30"/>
                <a:gd name="T17" fmla="*/ 17 h 32"/>
                <a:gd name="T18" fmla="*/ 30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9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4" y="2"/>
                    <a:pt x="20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10" y="30"/>
                    <a:pt x="16" y="30"/>
                  </a:cubicBezTo>
                  <a:cubicBezTo>
                    <a:pt x="18" y="30"/>
                    <a:pt x="19" y="30"/>
                    <a:pt x="20" y="2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7" y="19"/>
                    <a:pt x="27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9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9" y="0"/>
                    <a:pt x="21" y="0"/>
                  </a:cubicBezTo>
                  <a:cubicBezTo>
                    <a:pt x="25" y="0"/>
                    <a:pt x="28" y="1"/>
                    <a:pt x="29" y="1"/>
                  </a:cubicBezTo>
                  <a:cubicBezTo>
                    <a:pt x="29" y="2"/>
                    <a:pt x="29" y="5"/>
                    <a:pt x="29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"/>
            <p:cNvSpPr>
              <a:spLocks/>
            </p:cNvSpPr>
            <p:nvPr userDrawn="1"/>
          </p:nvSpPr>
          <p:spPr bwMode="auto">
            <a:xfrm>
              <a:off x="3148013" y="547688"/>
              <a:ext cx="71438" cy="117475"/>
            </a:xfrm>
            <a:custGeom>
              <a:avLst/>
              <a:gdLst>
                <a:gd name="T0" fmla="*/ 19 w 19"/>
                <a:gd name="T1" fmla="*/ 2 h 31"/>
                <a:gd name="T2" fmla="*/ 14 w 19"/>
                <a:gd name="T3" fmla="*/ 6 h 31"/>
                <a:gd name="T4" fmla="*/ 11 w 19"/>
                <a:gd name="T5" fmla="*/ 26 h 31"/>
                <a:gd name="T6" fmla="*/ 14 w 19"/>
                <a:gd name="T7" fmla="*/ 30 h 31"/>
                <a:gd name="T8" fmla="*/ 14 w 19"/>
                <a:gd name="T9" fmla="*/ 31 h 31"/>
                <a:gd name="T10" fmla="*/ 0 w 19"/>
                <a:gd name="T11" fmla="*/ 31 h 31"/>
                <a:gd name="T12" fmla="*/ 1 w 19"/>
                <a:gd name="T13" fmla="*/ 30 h 31"/>
                <a:gd name="T14" fmla="*/ 5 w 19"/>
                <a:gd name="T15" fmla="*/ 26 h 31"/>
                <a:gd name="T16" fmla="*/ 9 w 19"/>
                <a:gd name="T17" fmla="*/ 6 h 31"/>
                <a:gd name="T18" fmla="*/ 6 w 19"/>
                <a:gd name="T19" fmla="*/ 2 h 31"/>
                <a:gd name="T20" fmla="*/ 6 w 19"/>
                <a:gd name="T21" fmla="*/ 0 h 31"/>
                <a:gd name="T22" fmla="*/ 19 w 19"/>
                <a:gd name="T23" fmla="*/ 0 h 31"/>
                <a:gd name="T24" fmla="*/ 19 w 19"/>
                <a:gd name="T25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1">
                  <a:moveTo>
                    <a:pt x="19" y="2"/>
                  </a:moveTo>
                  <a:cubicBezTo>
                    <a:pt x="15" y="2"/>
                    <a:pt x="15" y="3"/>
                    <a:pt x="14" y="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/>
            <p:cNvSpPr>
              <a:spLocks/>
            </p:cNvSpPr>
            <p:nvPr userDrawn="1"/>
          </p:nvSpPr>
          <p:spPr bwMode="auto">
            <a:xfrm>
              <a:off x="3219450" y="547688"/>
              <a:ext cx="138113" cy="120650"/>
            </a:xfrm>
            <a:custGeom>
              <a:avLst/>
              <a:gdLst>
                <a:gd name="T0" fmla="*/ 37 w 37"/>
                <a:gd name="T1" fmla="*/ 2 h 32"/>
                <a:gd name="T2" fmla="*/ 32 w 37"/>
                <a:gd name="T3" fmla="*/ 5 h 32"/>
                <a:gd name="T4" fmla="*/ 31 w 37"/>
                <a:gd name="T5" fmla="*/ 13 h 32"/>
                <a:gd name="T6" fmla="*/ 27 w 37"/>
                <a:gd name="T7" fmla="*/ 32 h 32"/>
                <a:gd name="T8" fmla="*/ 25 w 37"/>
                <a:gd name="T9" fmla="*/ 32 h 32"/>
                <a:gd name="T10" fmla="*/ 11 w 37"/>
                <a:gd name="T11" fmla="*/ 7 h 32"/>
                <a:gd name="T12" fmla="*/ 11 w 37"/>
                <a:gd name="T13" fmla="*/ 7 h 32"/>
                <a:gd name="T14" fmla="*/ 9 w 37"/>
                <a:gd name="T15" fmla="*/ 19 h 32"/>
                <a:gd name="T16" fmla="*/ 7 w 37"/>
                <a:gd name="T17" fmla="*/ 27 h 32"/>
                <a:gd name="T18" fmla="*/ 12 w 37"/>
                <a:gd name="T19" fmla="*/ 30 h 32"/>
                <a:gd name="T20" fmla="*/ 11 w 37"/>
                <a:gd name="T21" fmla="*/ 31 h 32"/>
                <a:gd name="T22" fmla="*/ 0 w 37"/>
                <a:gd name="T23" fmla="*/ 31 h 32"/>
                <a:gd name="T24" fmla="*/ 0 w 37"/>
                <a:gd name="T25" fmla="*/ 30 h 32"/>
                <a:gd name="T26" fmla="*/ 4 w 37"/>
                <a:gd name="T27" fmla="*/ 27 h 32"/>
                <a:gd name="T28" fmla="*/ 6 w 37"/>
                <a:gd name="T29" fmla="*/ 19 h 32"/>
                <a:gd name="T30" fmla="*/ 9 w 37"/>
                <a:gd name="T31" fmla="*/ 8 h 32"/>
                <a:gd name="T32" fmla="*/ 8 w 37"/>
                <a:gd name="T33" fmla="*/ 3 h 32"/>
                <a:gd name="T34" fmla="*/ 5 w 37"/>
                <a:gd name="T35" fmla="*/ 2 h 32"/>
                <a:gd name="T36" fmla="*/ 5 w 37"/>
                <a:gd name="T37" fmla="*/ 0 h 32"/>
                <a:gd name="T38" fmla="*/ 13 w 37"/>
                <a:gd name="T39" fmla="*/ 0 h 32"/>
                <a:gd name="T40" fmla="*/ 26 w 37"/>
                <a:gd name="T41" fmla="*/ 23 h 32"/>
                <a:gd name="T42" fmla="*/ 26 w 37"/>
                <a:gd name="T43" fmla="*/ 23 h 32"/>
                <a:gd name="T44" fmla="*/ 28 w 37"/>
                <a:gd name="T45" fmla="*/ 13 h 32"/>
                <a:gd name="T46" fmla="*/ 29 w 37"/>
                <a:gd name="T47" fmla="*/ 5 h 32"/>
                <a:gd name="T48" fmla="*/ 25 w 37"/>
                <a:gd name="T49" fmla="*/ 2 h 32"/>
                <a:gd name="T50" fmla="*/ 26 w 37"/>
                <a:gd name="T51" fmla="*/ 0 h 32"/>
                <a:gd name="T52" fmla="*/ 37 w 37"/>
                <a:gd name="T53" fmla="*/ 0 h 32"/>
                <a:gd name="T54" fmla="*/ 37 w 37"/>
                <a:gd name="T5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" h="32">
                  <a:moveTo>
                    <a:pt x="37" y="2"/>
                  </a:moveTo>
                  <a:cubicBezTo>
                    <a:pt x="34" y="2"/>
                    <a:pt x="33" y="3"/>
                    <a:pt x="32" y="5"/>
                  </a:cubicBezTo>
                  <a:cubicBezTo>
                    <a:pt x="32" y="6"/>
                    <a:pt x="31" y="8"/>
                    <a:pt x="31" y="1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23"/>
                    <a:pt x="7" y="25"/>
                    <a:pt x="7" y="27"/>
                  </a:cubicBezTo>
                  <a:cubicBezTo>
                    <a:pt x="7" y="29"/>
                    <a:pt x="8" y="30"/>
                    <a:pt x="12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4" y="27"/>
                  </a:cubicBezTo>
                  <a:cubicBezTo>
                    <a:pt x="5" y="25"/>
                    <a:pt x="5" y="23"/>
                    <a:pt x="6" y="1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5"/>
                    <a:pt x="9" y="4"/>
                    <a:pt x="8" y="3"/>
                  </a:cubicBezTo>
                  <a:cubicBezTo>
                    <a:pt x="8" y="2"/>
                    <a:pt x="7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8"/>
                    <a:pt x="29" y="6"/>
                    <a:pt x="29" y="5"/>
                  </a:cubicBezTo>
                  <a:cubicBezTo>
                    <a:pt x="30" y="3"/>
                    <a:pt x="29" y="2"/>
                    <a:pt x="25" y="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3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/>
            <p:cNvSpPr>
              <a:spLocks/>
            </p:cNvSpPr>
            <p:nvPr userDrawn="1"/>
          </p:nvSpPr>
          <p:spPr bwMode="auto">
            <a:xfrm>
              <a:off x="3365500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19 w 30"/>
                <a:gd name="T3" fmla="*/ 2 h 32"/>
                <a:gd name="T4" fmla="*/ 6 w 30"/>
                <a:gd name="T5" fmla="*/ 18 h 32"/>
                <a:gd name="T6" fmla="*/ 15 w 30"/>
                <a:gd name="T7" fmla="*/ 30 h 32"/>
                <a:gd name="T8" fmla="*/ 20 w 30"/>
                <a:gd name="T9" fmla="*/ 27 h 32"/>
                <a:gd name="T10" fmla="*/ 20 w 30"/>
                <a:gd name="T11" fmla="*/ 23 h 32"/>
                <a:gd name="T12" fmla="*/ 16 w 30"/>
                <a:gd name="T13" fmla="*/ 19 h 32"/>
                <a:gd name="T14" fmla="*/ 16 w 30"/>
                <a:gd name="T15" fmla="*/ 17 h 32"/>
                <a:gd name="T16" fmla="*/ 30 w 30"/>
                <a:gd name="T17" fmla="*/ 17 h 32"/>
                <a:gd name="T18" fmla="*/ 29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8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3" y="2"/>
                    <a:pt x="19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9" y="30"/>
                    <a:pt x="15" y="30"/>
                  </a:cubicBezTo>
                  <a:cubicBezTo>
                    <a:pt x="17" y="30"/>
                    <a:pt x="19" y="30"/>
                    <a:pt x="20" y="2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7" y="19"/>
                    <a:pt x="26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8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8" y="0"/>
                    <a:pt x="21" y="0"/>
                  </a:cubicBezTo>
                  <a:cubicBezTo>
                    <a:pt x="24" y="0"/>
                    <a:pt x="28" y="1"/>
                    <a:pt x="29" y="1"/>
                  </a:cubicBezTo>
                  <a:cubicBezTo>
                    <a:pt x="29" y="2"/>
                    <a:pt x="29" y="5"/>
                    <a:pt x="28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5"/>
            <p:cNvSpPr>
              <a:spLocks/>
            </p:cNvSpPr>
            <p:nvPr userDrawn="1"/>
          </p:nvSpPr>
          <p:spPr bwMode="auto">
            <a:xfrm>
              <a:off x="3549650" y="542925"/>
              <a:ext cx="106363" cy="122238"/>
            </a:xfrm>
            <a:custGeom>
              <a:avLst/>
              <a:gdLst>
                <a:gd name="T0" fmla="*/ 28 w 28"/>
                <a:gd name="T1" fmla="*/ 0 h 32"/>
                <a:gd name="T2" fmla="*/ 26 w 28"/>
                <a:gd name="T3" fmla="*/ 9 h 32"/>
                <a:gd name="T4" fmla="*/ 25 w 28"/>
                <a:gd name="T5" fmla="*/ 9 h 32"/>
                <a:gd name="T6" fmla="*/ 24 w 28"/>
                <a:gd name="T7" fmla="*/ 5 h 32"/>
                <a:gd name="T8" fmla="*/ 19 w 28"/>
                <a:gd name="T9" fmla="*/ 3 h 32"/>
                <a:gd name="T10" fmla="*/ 17 w 28"/>
                <a:gd name="T11" fmla="*/ 3 h 32"/>
                <a:gd name="T12" fmla="*/ 12 w 28"/>
                <a:gd name="T13" fmla="*/ 26 h 32"/>
                <a:gd name="T14" fmla="*/ 16 w 28"/>
                <a:gd name="T15" fmla="*/ 31 h 32"/>
                <a:gd name="T16" fmla="*/ 16 w 28"/>
                <a:gd name="T17" fmla="*/ 32 h 32"/>
                <a:gd name="T18" fmla="*/ 1 w 28"/>
                <a:gd name="T19" fmla="*/ 32 h 32"/>
                <a:gd name="T20" fmla="*/ 2 w 28"/>
                <a:gd name="T21" fmla="*/ 31 h 32"/>
                <a:gd name="T22" fmla="*/ 7 w 28"/>
                <a:gd name="T23" fmla="*/ 26 h 32"/>
                <a:gd name="T24" fmla="*/ 11 w 28"/>
                <a:gd name="T25" fmla="*/ 3 h 32"/>
                <a:gd name="T26" fmla="*/ 9 w 28"/>
                <a:gd name="T27" fmla="*/ 3 h 32"/>
                <a:gd name="T28" fmla="*/ 4 w 28"/>
                <a:gd name="T29" fmla="*/ 5 h 32"/>
                <a:gd name="T30" fmla="*/ 1 w 28"/>
                <a:gd name="T31" fmla="*/ 9 h 32"/>
                <a:gd name="T32" fmla="*/ 0 w 28"/>
                <a:gd name="T33" fmla="*/ 9 h 32"/>
                <a:gd name="T34" fmla="*/ 2 w 28"/>
                <a:gd name="T35" fmla="*/ 0 h 32"/>
                <a:gd name="T36" fmla="*/ 3 w 28"/>
                <a:gd name="T37" fmla="*/ 0 h 32"/>
                <a:gd name="T38" fmla="*/ 5 w 28"/>
                <a:gd name="T39" fmla="*/ 1 h 32"/>
                <a:gd name="T40" fmla="*/ 24 w 28"/>
                <a:gd name="T41" fmla="*/ 1 h 32"/>
                <a:gd name="T42" fmla="*/ 26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7" y="2"/>
                    <a:pt x="27" y="6"/>
                    <a:pt x="26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5" y="5"/>
                    <a:pt x="24" y="5"/>
                  </a:cubicBezTo>
                  <a:cubicBezTo>
                    <a:pt x="23" y="3"/>
                    <a:pt x="22" y="3"/>
                    <a:pt x="19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30"/>
                    <a:pt x="12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6" y="31"/>
                    <a:pt x="6" y="30"/>
                    <a:pt x="7" y="2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6"/>
                    <a:pt x="2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1" y="3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5" y="1"/>
                    <a:pt x="2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/>
            <p:cNvSpPr>
              <a:spLocks/>
            </p:cNvSpPr>
            <p:nvPr userDrawn="1"/>
          </p:nvSpPr>
          <p:spPr bwMode="auto">
            <a:xfrm>
              <a:off x="3651250" y="547688"/>
              <a:ext cx="142875" cy="117475"/>
            </a:xfrm>
            <a:custGeom>
              <a:avLst/>
              <a:gdLst>
                <a:gd name="T0" fmla="*/ 38 w 38"/>
                <a:gd name="T1" fmla="*/ 2 h 31"/>
                <a:gd name="T2" fmla="*/ 33 w 38"/>
                <a:gd name="T3" fmla="*/ 6 h 31"/>
                <a:gd name="T4" fmla="*/ 30 w 38"/>
                <a:gd name="T5" fmla="*/ 25 h 31"/>
                <a:gd name="T6" fmla="*/ 33 w 38"/>
                <a:gd name="T7" fmla="*/ 30 h 31"/>
                <a:gd name="T8" fmla="*/ 33 w 38"/>
                <a:gd name="T9" fmla="*/ 31 h 31"/>
                <a:gd name="T10" fmla="*/ 19 w 38"/>
                <a:gd name="T11" fmla="*/ 31 h 31"/>
                <a:gd name="T12" fmla="*/ 19 w 38"/>
                <a:gd name="T13" fmla="*/ 30 h 31"/>
                <a:gd name="T14" fmla="*/ 24 w 38"/>
                <a:gd name="T15" fmla="*/ 25 h 31"/>
                <a:gd name="T16" fmla="*/ 26 w 38"/>
                <a:gd name="T17" fmla="*/ 16 h 31"/>
                <a:gd name="T18" fmla="*/ 12 w 38"/>
                <a:gd name="T19" fmla="*/ 16 h 31"/>
                <a:gd name="T20" fmla="*/ 11 w 38"/>
                <a:gd name="T21" fmla="*/ 25 h 31"/>
                <a:gd name="T22" fmla="*/ 14 w 38"/>
                <a:gd name="T23" fmla="*/ 30 h 31"/>
                <a:gd name="T24" fmla="*/ 14 w 38"/>
                <a:gd name="T25" fmla="*/ 31 h 31"/>
                <a:gd name="T26" fmla="*/ 0 w 38"/>
                <a:gd name="T27" fmla="*/ 31 h 31"/>
                <a:gd name="T28" fmla="*/ 1 w 38"/>
                <a:gd name="T29" fmla="*/ 30 h 31"/>
                <a:gd name="T30" fmla="*/ 5 w 38"/>
                <a:gd name="T31" fmla="*/ 25 h 31"/>
                <a:gd name="T32" fmla="*/ 9 w 38"/>
                <a:gd name="T33" fmla="*/ 6 h 31"/>
                <a:gd name="T34" fmla="*/ 5 w 38"/>
                <a:gd name="T35" fmla="*/ 2 h 31"/>
                <a:gd name="T36" fmla="*/ 6 w 38"/>
                <a:gd name="T37" fmla="*/ 0 h 31"/>
                <a:gd name="T38" fmla="*/ 19 w 38"/>
                <a:gd name="T39" fmla="*/ 0 h 31"/>
                <a:gd name="T40" fmla="*/ 19 w 38"/>
                <a:gd name="T41" fmla="*/ 2 h 31"/>
                <a:gd name="T42" fmla="*/ 14 w 38"/>
                <a:gd name="T43" fmla="*/ 6 h 31"/>
                <a:gd name="T44" fmla="*/ 13 w 38"/>
                <a:gd name="T45" fmla="*/ 14 h 31"/>
                <a:gd name="T46" fmla="*/ 27 w 38"/>
                <a:gd name="T47" fmla="*/ 14 h 31"/>
                <a:gd name="T48" fmla="*/ 28 w 38"/>
                <a:gd name="T49" fmla="*/ 6 h 31"/>
                <a:gd name="T50" fmla="*/ 25 w 38"/>
                <a:gd name="T51" fmla="*/ 2 h 31"/>
                <a:gd name="T52" fmla="*/ 25 w 38"/>
                <a:gd name="T53" fmla="*/ 0 h 31"/>
                <a:gd name="T54" fmla="*/ 38 w 38"/>
                <a:gd name="T55" fmla="*/ 0 h 31"/>
                <a:gd name="T56" fmla="*/ 38 w 38"/>
                <a:gd name="T5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31">
                  <a:moveTo>
                    <a:pt x="38" y="2"/>
                  </a:moveTo>
                  <a:cubicBezTo>
                    <a:pt x="34" y="2"/>
                    <a:pt x="34" y="3"/>
                    <a:pt x="33" y="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9"/>
                    <a:pt x="29" y="30"/>
                    <a:pt x="33" y="30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30"/>
                    <a:pt x="24" y="29"/>
                    <a:pt x="24" y="2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3"/>
                    <a:pt x="28" y="2"/>
                    <a:pt x="25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3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/>
            <p:cNvSpPr>
              <a:spLocks/>
            </p:cNvSpPr>
            <p:nvPr userDrawn="1"/>
          </p:nvSpPr>
          <p:spPr bwMode="auto">
            <a:xfrm>
              <a:off x="3794125" y="547688"/>
              <a:ext cx="106363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2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7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8" y="30"/>
                    <a:pt x="20" y="29"/>
                    <a:pt x="21" y="28"/>
                  </a:cubicBezTo>
                  <a:cubicBezTo>
                    <a:pt x="22" y="27"/>
                    <a:pt x="23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/>
            <p:cNvSpPr>
              <a:spLocks/>
            </p:cNvSpPr>
            <p:nvPr userDrawn="1"/>
          </p:nvSpPr>
          <p:spPr bwMode="auto">
            <a:xfrm>
              <a:off x="3971925" y="547688"/>
              <a:ext cx="161925" cy="120650"/>
            </a:xfrm>
            <a:custGeom>
              <a:avLst/>
              <a:gdLst>
                <a:gd name="T0" fmla="*/ 43 w 43"/>
                <a:gd name="T1" fmla="*/ 2 h 32"/>
                <a:gd name="T2" fmla="*/ 38 w 43"/>
                <a:gd name="T3" fmla="*/ 7 h 32"/>
                <a:gd name="T4" fmla="*/ 25 w 43"/>
                <a:gd name="T5" fmla="*/ 32 h 32"/>
                <a:gd name="T6" fmla="*/ 23 w 43"/>
                <a:gd name="T7" fmla="*/ 32 h 32"/>
                <a:gd name="T8" fmla="*/ 20 w 43"/>
                <a:gd name="T9" fmla="*/ 10 h 32"/>
                <a:gd name="T10" fmla="*/ 20 w 43"/>
                <a:gd name="T11" fmla="*/ 10 h 32"/>
                <a:gd name="T12" fmla="*/ 9 w 43"/>
                <a:gd name="T13" fmla="*/ 32 h 32"/>
                <a:gd name="T14" fmla="*/ 7 w 43"/>
                <a:gd name="T15" fmla="*/ 32 h 32"/>
                <a:gd name="T16" fmla="*/ 4 w 43"/>
                <a:gd name="T17" fmla="*/ 6 h 32"/>
                <a:gd name="T18" fmla="*/ 0 w 43"/>
                <a:gd name="T19" fmla="*/ 2 h 32"/>
                <a:gd name="T20" fmla="*/ 0 w 43"/>
                <a:gd name="T21" fmla="*/ 0 h 32"/>
                <a:gd name="T22" fmla="*/ 12 w 43"/>
                <a:gd name="T23" fmla="*/ 0 h 32"/>
                <a:gd name="T24" fmla="*/ 12 w 43"/>
                <a:gd name="T25" fmla="*/ 2 h 32"/>
                <a:gd name="T26" fmla="*/ 11 w 43"/>
                <a:gd name="T27" fmla="*/ 2 h 32"/>
                <a:gd name="T28" fmla="*/ 9 w 43"/>
                <a:gd name="T29" fmla="*/ 5 h 32"/>
                <a:gd name="T30" fmla="*/ 11 w 43"/>
                <a:gd name="T31" fmla="*/ 23 h 32"/>
                <a:gd name="T32" fmla="*/ 11 w 43"/>
                <a:gd name="T33" fmla="*/ 23 h 32"/>
                <a:gd name="T34" fmla="*/ 22 w 43"/>
                <a:gd name="T35" fmla="*/ 1 h 32"/>
                <a:gd name="T36" fmla="*/ 23 w 43"/>
                <a:gd name="T37" fmla="*/ 1 h 32"/>
                <a:gd name="T38" fmla="*/ 27 w 43"/>
                <a:gd name="T39" fmla="*/ 23 h 32"/>
                <a:gd name="T40" fmla="*/ 27 w 43"/>
                <a:gd name="T41" fmla="*/ 23 h 32"/>
                <a:gd name="T42" fmla="*/ 35 w 43"/>
                <a:gd name="T43" fmla="*/ 6 h 32"/>
                <a:gd name="T44" fmla="*/ 34 w 43"/>
                <a:gd name="T45" fmla="*/ 2 h 32"/>
                <a:gd name="T46" fmla="*/ 33 w 43"/>
                <a:gd name="T47" fmla="*/ 2 h 32"/>
                <a:gd name="T48" fmla="*/ 33 w 43"/>
                <a:gd name="T49" fmla="*/ 0 h 32"/>
                <a:gd name="T50" fmla="*/ 43 w 43"/>
                <a:gd name="T51" fmla="*/ 0 h 32"/>
                <a:gd name="T52" fmla="*/ 43 w 43"/>
                <a:gd name="T53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3" h="32">
                  <a:moveTo>
                    <a:pt x="43" y="2"/>
                  </a:moveTo>
                  <a:cubicBezTo>
                    <a:pt x="40" y="2"/>
                    <a:pt x="40" y="2"/>
                    <a:pt x="38" y="7"/>
                  </a:cubicBezTo>
                  <a:cubicBezTo>
                    <a:pt x="35" y="11"/>
                    <a:pt x="32" y="19"/>
                    <a:pt x="25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3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2"/>
                    <a:pt x="9" y="3"/>
                    <a:pt x="9" y="5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30" y="17"/>
                    <a:pt x="34" y="10"/>
                    <a:pt x="35" y="6"/>
                  </a:cubicBezTo>
                  <a:cubicBezTo>
                    <a:pt x="36" y="3"/>
                    <a:pt x="36" y="2"/>
                    <a:pt x="34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43" y="0"/>
                    <a:pt x="43" y="0"/>
                    <a:pt x="43" y="0"/>
                  </a:cubicBezTo>
                  <a:lnTo>
                    <a:pt x="4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"/>
            <p:cNvSpPr>
              <a:spLocks noEditPoints="1"/>
            </p:cNvSpPr>
            <p:nvPr userDrawn="1"/>
          </p:nvSpPr>
          <p:spPr bwMode="auto">
            <a:xfrm>
              <a:off x="4141788" y="547688"/>
              <a:ext cx="112713" cy="120650"/>
            </a:xfrm>
            <a:custGeom>
              <a:avLst/>
              <a:gdLst>
                <a:gd name="T0" fmla="*/ 30 w 30"/>
                <a:gd name="T1" fmla="*/ 13 h 32"/>
                <a:gd name="T2" fmla="*/ 13 w 30"/>
                <a:gd name="T3" fmla="*/ 32 h 32"/>
                <a:gd name="T4" fmla="*/ 0 w 30"/>
                <a:gd name="T5" fmla="*/ 19 h 32"/>
                <a:gd name="T6" fmla="*/ 17 w 30"/>
                <a:gd name="T7" fmla="*/ 0 h 32"/>
                <a:gd name="T8" fmla="*/ 30 w 30"/>
                <a:gd name="T9" fmla="*/ 13 h 32"/>
                <a:gd name="T10" fmla="*/ 6 w 30"/>
                <a:gd name="T11" fmla="*/ 20 h 32"/>
                <a:gd name="T12" fmla="*/ 13 w 30"/>
                <a:gd name="T13" fmla="*/ 30 h 32"/>
                <a:gd name="T14" fmla="*/ 24 w 30"/>
                <a:gd name="T15" fmla="*/ 12 h 32"/>
                <a:gd name="T16" fmla="*/ 17 w 30"/>
                <a:gd name="T17" fmla="*/ 1 h 32"/>
                <a:gd name="T18" fmla="*/ 6 w 30"/>
                <a:gd name="T1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2">
                  <a:moveTo>
                    <a:pt x="30" y="13"/>
                  </a:moveTo>
                  <a:cubicBezTo>
                    <a:pt x="30" y="24"/>
                    <a:pt x="23" y="32"/>
                    <a:pt x="13" y="32"/>
                  </a:cubicBezTo>
                  <a:cubicBezTo>
                    <a:pt x="5" y="32"/>
                    <a:pt x="0" y="27"/>
                    <a:pt x="0" y="19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5" y="0"/>
                    <a:pt x="30" y="5"/>
                    <a:pt x="30" y="13"/>
                  </a:cubicBezTo>
                  <a:close/>
                  <a:moveTo>
                    <a:pt x="6" y="20"/>
                  </a:moveTo>
                  <a:cubicBezTo>
                    <a:pt x="6" y="26"/>
                    <a:pt x="8" y="30"/>
                    <a:pt x="13" y="30"/>
                  </a:cubicBezTo>
                  <a:cubicBezTo>
                    <a:pt x="20" y="30"/>
                    <a:pt x="24" y="20"/>
                    <a:pt x="24" y="12"/>
                  </a:cubicBezTo>
                  <a:cubicBezTo>
                    <a:pt x="24" y="6"/>
                    <a:pt x="22" y="1"/>
                    <a:pt x="17" y="1"/>
                  </a:cubicBezTo>
                  <a:cubicBezTo>
                    <a:pt x="11" y="1"/>
                    <a:pt x="6" y="11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0"/>
            <p:cNvSpPr>
              <a:spLocks noEditPoints="1"/>
            </p:cNvSpPr>
            <p:nvPr userDrawn="1"/>
          </p:nvSpPr>
          <p:spPr bwMode="auto">
            <a:xfrm>
              <a:off x="4260850" y="547688"/>
              <a:ext cx="109538" cy="120650"/>
            </a:xfrm>
            <a:custGeom>
              <a:avLst/>
              <a:gdLst>
                <a:gd name="T0" fmla="*/ 29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4 w 29"/>
                <a:gd name="T9" fmla="*/ 18 h 32"/>
                <a:gd name="T10" fmla="*/ 12 w 29"/>
                <a:gd name="T11" fmla="*/ 18 h 32"/>
                <a:gd name="T12" fmla="*/ 11 w 29"/>
                <a:gd name="T13" fmla="*/ 25 h 32"/>
                <a:gd name="T14" fmla="*/ 14 w 29"/>
                <a:gd name="T15" fmla="*/ 30 h 32"/>
                <a:gd name="T16" fmla="*/ 14 w 29"/>
                <a:gd name="T17" fmla="*/ 31 h 32"/>
                <a:gd name="T18" fmla="*/ 0 w 29"/>
                <a:gd name="T19" fmla="*/ 31 h 32"/>
                <a:gd name="T20" fmla="*/ 1 w 29"/>
                <a:gd name="T21" fmla="*/ 30 h 32"/>
                <a:gd name="T22" fmla="*/ 6 w 29"/>
                <a:gd name="T23" fmla="*/ 25 h 32"/>
                <a:gd name="T24" fmla="*/ 9 w 29"/>
                <a:gd name="T25" fmla="*/ 6 h 32"/>
                <a:gd name="T26" fmla="*/ 6 w 29"/>
                <a:gd name="T27" fmla="*/ 2 h 32"/>
                <a:gd name="T28" fmla="*/ 6 w 29"/>
                <a:gd name="T29" fmla="*/ 0 h 32"/>
                <a:gd name="T30" fmla="*/ 18 w 29"/>
                <a:gd name="T31" fmla="*/ 0 h 32"/>
                <a:gd name="T32" fmla="*/ 25 w 29"/>
                <a:gd name="T33" fmla="*/ 2 h 32"/>
                <a:gd name="T34" fmla="*/ 28 w 29"/>
                <a:gd name="T35" fmla="*/ 8 h 32"/>
                <a:gd name="T36" fmla="*/ 21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9 w 29"/>
                <a:gd name="T45" fmla="*/ 32 h 32"/>
                <a:gd name="T46" fmla="*/ 14 w 29"/>
                <a:gd name="T47" fmla="*/ 16 h 32"/>
                <a:gd name="T48" fmla="*/ 19 w 29"/>
                <a:gd name="T49" fmla="*/ 15 h 32"/>
                <a:gd name="T50" fmla="*/ 22 w 29"/>
                <a:gd name="T51" fmla="*/ 8 h 32"/>
                <a:gd name="T52" fmla="*/ 18 w 29"/>
                <a:gd name="T53" fmla="*/ 2 h 32"/>
                <a:gd name="T54" fmla="*/ 16 w 29"/>
                <a:gd name="T55" fmla="*/ 3 h 32"/>
                <a:gd name="T56" fmla="*/ 15 w 29"/>
                <a:gd name="T57" fmla="*/ 5 h 32"/>
                <a:gd name="T58" fmla="*/ 13 w 29"/>
                <a:gd name="T59" fmla="*/ 16 h 32"/>
                <a:gd name="T60" fmla="*/ 14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9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1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6" y="18"/>
                    <a:pt x="15" y="18"/>
                    <a:pt x="14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6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1"/>
                    <a:pt x="25" y="2"/>
                  </a:cubicBezTo>
                  <a:cubicBezTo>
                    <a:pt x="27" y="3"/>
                    <a:pt x="28" y="5"/>
                    <a:pt x="28" y="8"/>
                  </a:cubicBezTo>
                  <a:cubicBezTo>
                    <a:pt x="28" y="13"/>
                    <a:pt x="25" y="16"/>
                    <a:pt x="21" y="17"/>
                  </a:cubicBezTo>
                  <a:cubicBezTo>
                    <a:pt x="21" y="18"/>
                    <a:pt x="22" y="21"/>
                    <a:pt x="23" y="23"/>
                  </a:cubicBezTo>
                  <a:cubicBezTo>
                    <a:pt x="25" y="26"/>
                    <a:pt x="26" y="27"/>
                    <a:pt x="26" y="28"/>
                  </a:cubicBezTo>
                  <a:cubicBezTo>
                    <a:pt x="27" y="30"/>
                    <a:pt x="28" y="30"/>
                    <a:pt x="29" y="30"/>
                  </a:cubicBezTo>
                  <a:lnTo>
                    <a:pt x="29" y="32"/>
                  </a:lnTo>
                  <a:close/>
                  <a:moveTo>
                    <a:pt x="14" y="16"/>
                  </a:moveTo>
                  <a:cubicBezTo>
                    <a:pt x="16" y="16"/>
                    <a:pt x="18" y="16"/>
                    <a:pt x="19" y="15"/>
                  </a:cubicBezTo>
                  <a:cubicBezTo>
                    <a:pt x="21" y="14"/>
                    <a:pt x="22" y="11"/>
                    <a:pt x="22" y="8"/>
                  </a:cubicBezTo>
                  <a:cubicBezTo>
                    <a:pt x="22" y="4"/>
                    <a:pt x="20" y="2"/>
                    <a:pt x="18" y="2"/>
                  </a:cubicBezTo>
                  <a:cubicBezTo>
                    <a:pt x="17" y="2"/>
                    <a:pt x="16" y="2"/>
                    <a:pt x="16" y="3"/>
                  </a:cubicBezTo>
                  <a:cubicBezTo>
                    <a:pt x="15" y="3"/>
                    <a:pt x="15" y="4"/>
                    <a:pt x="15" y="5"/>
                  </a:cubicBezTo>
                  <a:cubicBezTo>
                    <a:pt x="13" y="16"/>
                    <a:pt x="13" y="16"/>
                    <a:pt x="13" y="16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/>
            <p:cNvSpPr>
              <a:spLocks/>
            </p:cNvSpPr>
            <p:nvPr userDrawn="1"/>
          </p:nvSpPr>
          <p:spPr bwMode="auto">
            <a:xfrm>
              <a:off x="4381500" y="547688"/>
              <a:ext cx="95250" cy="117475"/>
            </a:xfrm>
            <a:custGeom>
              <a:avLst/>
              <a:gdLst>
                <a:gd name="T0" fmla="*/ 25 w 25"/>
                <a:gd name="T1" fmla="*/ 24 h 31"/>
                <a:gd name="T2" fmla="*/ 22 w 25"/>
                <a:gd name="T3" fmla="*/ 31 h 31"/>
                <a:gd name="T4" fmla="*/ 0 w 25"/>
                <a:gd name="T5" fmla="*/ 31 h 31"/>
                <a:gd name="T6" fmla="*/ 0 w 25"/>
                <a:gd name="T7" fmla="*/ 30 h 31"/>
                <a:gd name="T8" fmla="*/ 5 w 25"/>
                <a:gd name="T9" fmla="*/ 26 h 31"/>
                <a:gd name="T10" fmla="*/ 9 w 25"/>
                <a:gd name="T11" fmla="*/ 6 h 31"/>
                <a:gd name="T12" fmla="*/ 6 w 25"/>
                <a:gd name="T13" fmla="*/ 2 h 31"/>
                <a:gd name="T14" fmla="*/ 6 w 25"/>
                <a:gd name="T15" fmla="*/ 0 h 31"/>
                <a:gd name="T16" fmla="*/ 19 w 25"/>
                <a:gd name="T17" fmla="*/ 0 h 31"/>
                <a:gd name="T18" fmla="*/ 19 w 25"/>
                <a:gd name="T19" fmla="*/ 2 h 31"/>
                <a:gd name="T20" fmla="*/ 14 w 25"/>
                <a:gd name="T21" fmla="*/ 6 h 31"/>
                <a:gd name="T22" fmla="*/ 11 w 25"/>
                <a:gd name="T23" fmla="*/ 25 h 31"/>
                <a:gd name="T24" fmla="*/ 11 w 25"/>
                <a:gd name="T25" fmla="*/ 29 h 31"/>
                <a:gd name="T26" fmla="*/ 15 w 25"/>
                <a:gd name="T27" fmla="*/ 30 h 31"/>
                <a:gd name="T28" fmla="*/ 20 w 25"/>
                <a:gd name="T29" fmla="*/ 28 h 31"/>
                <a:gd name="T30" fmla="*/ 24 w 25"/>
                <a:gd name="T31" fmla="*/ 23 h 31"/>
                <a:gd name="T32" fmla="*/ 25 w 25"/>
                <a:gd name="T33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1">
                  <a:moveTo>
                    <a:pt x="25" y="24"/>
                  </a:moveTo>
                  <a:cubicBezTo>
                    <a:pt x="25" y="25"/>
                    <a:pt x="23" y="30"/>
                    <a:pt x="2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7" y="30"/>
                    <a:pt x="19" y="29"/>
                    <a:pt x="20" y="28"/>
                  </a:cubicBezTo>
                  <a:cubicBezTo>
                    <a:pt x="21" y="27"/>
                    <a:pt x="22" y="25"/>
                    <a:pt x="24" y="23"/>
                  </a:cubicBezTo>
                  <a:lnTo>
                    <a:pt x="2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2"/>
            <p:cNvSpPr>
              <a:spLocks noEditPoints="1"/>
            </p:cNvSpPr>
            <p:nvPr userDrawn="1"/>
          </p:nvSpPr>
          <p:spPr bwMode="auto">
            <a:xfrm>
              <a:off x="4487863" y="547688"/>
              <a:ext cx="127000" cy="117475"/>
            </a:xfrm>
            <a:custGeom>
              <a:avLst/>
              <a:gdLst>
                <a:gd name="T0" fmla="*/ 18 w 34"/>
                <a:gd name="T1" fmla="*/ 0 h 31"/>
                <a:gd name="T2" fmla="*/ 34 w 34"/>
                <a:gd name="T3" fmla="*/ 14 h 31"/>
                <a:gd name="T4" fmla="*/ 26 w 34"/>
                <a:gd name="T5" fmla="*/ 28 h 31"/>
                <a:gd name="T6" fmla="*/ 11 w 34"/>
                <a:gd name="T7" fmla="*/ 31 h 31"/>
                <a:gd name="T8" fmla="*/ 0 w 34"/>
                <a:gd name="T9" fmla="*/ 31 h 31"/>
                <a:gd name="T10" fmla="*/ 0 w 34"/>
                <a:gd name="T11" fmla="*/ 30 h 31"/>
                <a:gd name="T12" fmla="*/ 5 w 34"/>
                <a:gd name="T13" fmla="*/ 26 h 31"/>
                <a:gd name="T14" fmla="*/ 9 w 34"/>
                <a:gd name="T15" fmla="*/ 6 h 31"/>
                <a:gd name="T16" fmla="*/ 5 w 34"/>
                <a:gd name="T17" fmla="*/ 2 h 31"/>
                <a:gd name="T18" fmla="*/ 6 w 34"/>
                <a:gd name="T19" fmla="*/ 0 h 31"/>
                <a:gd name="T20" fmla="*/ 18 w 34"/>
                <a:gd name="T21" fmla="*/ 0 h 31"/>
                <a:gd name="T22" fmla="*/ 11 w 34"/>
                <a:gd name="T23" fmla="*/ 25 h 31"/>
                <a:gd name="T24" fmla="*/ 11 w 34"/>
                <a:gd name="T25" fmla="*/ 29 h 31"/>
                <a:gd name="T26" fmla="*/ 14 w 34"/>
                <a:gd name="T27" fmla="*/ 30 h 31"/>
                <a:gd name="T28" fmla="*/ 28 w 34"/>
                <a:gd name="T29" fmla="*/ 13 h 31"/>
                <a:gd name="T30" fmla="*/ 18 w 34"/>
                <a:gd name="T31" fmla="*/ 2 h 31"/>
                <a:gd name="T32" fmla="*/ 15 w 34"/>
                <a:gd name="T33" fmla="*/ 3 h 31"/>
                <a:gd name="T34" fmla="*/ 14 w 34"/>
                <a:gd name="T35" fmla="*/ 5 h 31"/>
                <a:gd name="T36" fmla="*/ 11 w 34"/>
                <a:gd name="T37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1">
                  <a:moveTo>
                    <a:pt x="18" y="0"/>
                  </a:moveTo>
                  <a:cubicBezTo>
                    <a:pt x="28" y="0"/>
                    <a:pt x="34" y="4"/>
                    <a:pt x="34" y="14"/>
                  </a:cubicBezTo>
                  <a:cubicBezTo>
                    <a:pt x="34" y="19"/>
                    <a:pt x="31" y="25"/>
                    <a:pt x="26" y="28"/>
                  </a:cubicBezTo>
                  <a:cubicBezTo>
                    <a:pt x="22" y="31"/>
                    <a:pt x="17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3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18" y="0"/>
                  </a:lnTo>
                  <a:close/>
                  <a:moveTo>
                    <a:pt x="11" y="25"/>
                  </a:move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4" y="30"/>
                  </a:cubicBezTo>
                  <a:cubicBezTo>
                    <a:pt x="23" y="30"/>
                    <a:pt x="28" y="22"/>
                    <a:pt x="28" y="13"/>
                  </a:cubicBezTo>
                  <a:cubicBezTo>
                    <a:pt x="28" y="7"/>
                    <a:pt x="25" y="2"/>
                    <a:pt x="18" y="2"/>
                  </a:cubicBezTo>
                  <a:cubicBezTo>
                    <a:pt x="17" y="2"/>
                    <a:pt x="16" y="2"/>
                    <a:pt x="15" y="3"/>
                  </a:cubicBezTo>
                  <a:cubicBezTo>
                    <a:pt x="15" y="3"/>
                    <a:pt x="15" y="4"/>
                    <a:pt x="14" y="5"/>
                  </a:cubicBezTo>
                  <a:lnTo>
                    <a:pt x="11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3"/>
            <p:cNvSpPr>
              <a:spLocks/>
            </p:cNvSpPr>
            <p:nvPr userDrawn="1"/>
          </p:nvSpPr>
          <p:spPr bwMode="auto">
            <a:xfrm>
              <a:off x="4686300" y="542925"/>
              <a:ext cx="106363" cy="122238"/>
            </a:xfrm>
            <a:custGeom>
              <a:avLst/>
              <a:gdLst>
                <a:gd name="T0" fmla="*/ 28 w 28"/>
                <a:gd name="T1" fmla="*/ 0 h 32"/>
                <a:gd name="T2" fmla="*/ 27 w 28"/>
                <a:gd name="T3" fmla="*/ 9 h 32"/>
                <a:gd name="T4" fmla="*/ 25 w 28"/>
                <a:gd name="T5" fmla="*/ 9 h 32"/>
                <a:gd name="T6" fmla="*/ 25 w 28"/>
                <a:gd name="T7" fmla="*/ 5 h 32"/>
                <a:gd name="T8" fmla="*/ 20 w 28"/>
                <a:gd name="T9" fmla="*/ 3 h 32"/>
                <a:gd name="T10" fmla="*/ 17 w 28"/>
                <a:gd name="T11" fmla="*/ 3 h 32"/>
                <a:gd name="T12" fmla="*/ 13 w 28"/>
                <a:gd name="T13" fmla="*/ 26 h 32"/>
                <a:gd name="T14" fmla="*/ 17 w 28"/>
                <a:gd name="T15" fmla="*/ 31 h 32"/>
                <a:gd name="T16" fmla="*/ 17 w 28"/>
                <a:gd name="T17" fmla="*/ 32 h 32"/>
                <a:gd name="T18" fmla="*/ 2 w 28"/>
                <a:gd name="T19" fmla="*/ 32 h 32"/>
                <a:gd name="T20" fmla="*/ 2 w 28"/>
                <a:gd name="T21" fmla="*/ 31 h 32"/>
                <a:gd name="T22" fmla="*/ 8 w 28"/>
                <a:gd name="T23" fmla="*/ 26 h 32"/>
                <a:gd name="T24" fmla="*/ 12 w 28"/>
                <a:gd name="T25" fmla="*/ 3 h 32"/>
                <a:gd name="T26" fmla="*/ 10 w 28"/>
                <a:gd name="T27" fmla="*/ 3 h 32"/>
                <a:gd name="T28" fmla="*/ 4 w 28"/>
                <a:gd name="T29" fmla="*/ 5 h 32"/>
                <a:gd name="T30" fmla="*/ 2 w 28"/>
                <a:gd name="T31" fmla="*/ 9 h 32"/>
                <a:gd name="T32" fmla="*/ 0 w 28"/>
                <a:gd name="T33" fmla="*/ 9 h 32"/>
                <a:gd name="T34" fmla="*/ 3 w 28"/>
                <a:gd name="T35" fmla="*/ 0 h 32"/>
                <a:gd name="T36" fmla="*/ 4 w 28"/>
                <a:gd name="T37" fmla="*/ 0 h 32"/>
                <a:gd name="T38" fmla="*/ 6 w 28"/>
                <a:gd name="T39" fmla="*/ 1 h 32"/>
                <a:gd name="T40" fmla="*/ 25 w 28"/>
                <a:gd name="T41" fmla="*/ 1 h 32"/>
                <a:gd name="T42" fmla="*/ 27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8" y="2"/>
                    <a:pt x="27" y="6"/>
                    <a:pt x="27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5" y="5"/>
                    <a:pt x="25" y="5"/>
                  </a:cubicBezTo>
                  <a:cubicBezTo>
                    <a:pt x="24" y="3"/>
                    <a:pt x="23" y="3"/>
                    <a:pt x="20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2" y="30"/>
                    <a:pt x="13" y="31"/>
                    <a:pt x="17" y="3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7" y="31"/>
                    <a:pt x="7" y="30"/>
                    <a:pt x="8" y="26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4" y="6"/>
                    <a:pt x="3" y="7"/>
                    <a:pt x="2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2" y="3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1"/>
                    <a:pt x="27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4"/>
            <p:cNvSpPr>
              <a:spLocks noEditPoints="1"/>
            </p:cNvSpPr>
            <p:nvPr userDrawn="1"/>
          </p:nvSpPr>
          <p:spPr bwMode="auto">
            <a:xfrm>
              <a:off x="4803775" y="547688"/>
              <a:ext cx="115888" cy="120650"/>
            </a:xfrm>
            <a:custGeom>
              <a:avLst/>
              <a:gdLst>
                <a:gd name="T0" fmla="*/ 31 w 31"/>
                <a:gd name="T1" fmla="*/ 13 h 32"/>
                <a:gd name="T2" fmla="*/ 13 w 31"/>
                <a:gd name="T3" fmla="*/ 32 h 32"/>
                <a:gd name="T4" fmla="*/ 0 w 31"/>
                <a:gd name="T5" fmla="*/ 19 h 32"/>
                <a:gd name="T6" fmla="*/ 18 w 31"/>
                <a:gd name="T7" fmla="*/ 0 h 32"/>
                <a:gd name="T8" fmla="*/ 31 w 31"/>
                <a:gd name="T9" fmla="*/ 13 h 32"/>
                <a:gd name="T10" fmla="*/ 6 w 31"/>
                <a:gd name="T11" fmla="*/ 20 h 32"/>
                <a:gd name="T12" fmla="*/ 13 w 31"/>
                <a:gd name="T13" fmla="*/ 30 h 32"/>
                <a:gd name="T14" fmla="*/ 24 w 31"/>
                <a:gd name="T15" fmla="*/ 12 h 32"/>
                <a:gd name="T16" fmla="*/ 17 w 31"/>
                <a:gd name="T17" fmla="*/ 1 h 32"/>
                <a:gd name="T18" fmla="*/ 6 w 31"/>
                <a:gd name="T1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2">
                  <a:moveTo>
                    <a:pt x="31" y="13"/>
                  </a:moveTo>
                  <a:cubicBezTo>
                    <a:pt x="31" y="24"/>
                    <a:pt x="23" y="32"/>
                    <a:pt x="13" y="32"/>
                  </a:cubicBezTo>
                  <a:cubicBezTo>
                    <a:pt x="5" y="32"/>
                    <a:pt x="0" y="27"/>
                    <a:pt x="0" y="19"/>
                  </a:cubicBezTo>
                  <a:cubicBezTo>
                    <a:pt x="0" y="8"/>
                    <a:pt x="7" y="0"/>
                    <a:pt x="18" y="0"/>
                  </a:cubicBezTo>
                  <a:cubicBezTo>
                    <a:pt x="25" y="0"/>
                    <a:pt x="31" y="5"/>
                    <a:pt x="31" y="13"/>
                  </a:cubicBezTo>
                  <a:close/>
                  <a:moveTo>
                    <a:pt x="6" y="20"/>
                  </a:moveTo>
                  <a:cubicBezTo>
                    <a:pt x="6" y="26"/>
                    <a:pt x="8" y="30"/>
                    <a:pt x="13" y="30"/>
                  </a:cubicBezTo>
                  <a:cubicBezTo>
                    <a:pt x="20" y="30"/>
                    <a:pt x="24" y="20"/>
                    <a:pt x="24" y="12"/>
                  </a:cubicBezTo>
                  <a:cubicBezTo>
                    <a:pt x="24" y="6"/>
                    <a:pt x="23" y="1"/>
                    <a:pt x="17" y="1"/>
                  </a:cubicBezTo>
                  <a:cubicBezTo>
                    <a:pt x="11" y="1"/>
                    <a:pt x="6" y="11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5"/>
            <p:cNvSpPr>
              <a:spLocks/>
            </p:cNvSpPr>
            <p:nvPr userDrawn="1"/>
          </p:nvSpPr>
          <p:spPr bwMode="auto">
            <a:xfrm>
              <a:off x="4943475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20 w 30"/>
                <a:gd name="T3" fmla="*/ 2 h 32"/>
                <a:gd name="T4" fmla="*/ 6 w 30"/>
                <a:gd name="T5" fmla="*/ 18 h 32"/>
                <a:gd name="T6" fmla="*/ 16 w 30"/>
                <a:gd name="T7" fmla="*/ 30 h 32"/>
                <a:gd name="T8" fmla="*/ 20 w 30"/>
                <a:gd name="T9" fmla="*/ 27 h 32"/>
                <a:gd name="T10" fmla="*/ 21 w 30"/>
                <a:gd name="T11" fmla="*/ 23 h 32"/>
                <a:gd name="T12" fmla="*/ 16 w 30"/>
                <a:gd name="T13" fmla="*/ 19 h 32"/>
                <a:gd name="T14" fmla="*/ 17 w 30"/>
                <a:gd name="T15" fmla="*/ 17 h 32"/>
                <a:gd name="T16" fmla="*/ 30 w 30"/>
                <a:gd name="T17" fmla="*/ 17 h 32"/>
                <a:gd name="T18" fmla="*/ 30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9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4" y="2"/>
                    <a:pt x="20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10" y="30"/>
                    <a:pt x="16" y="30"/>
                  </a:cubicBezTo>
                  <a:cubicBezTo>
                    <a:pt x="18" y="30"/>
                    <a:pt x="19" y="30"/>
                    <a:pt x="20" y="2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7" y="19"/>
                    <a:pt x="27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9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9" y="0"/>
                    <a:pt x="21" y="0"/>
                  </a:cubicBezTo>
                  <a:cubicBezTo>
                    <a:pt x="25" y="0"/>
                    <a:pt x="28" y="1"/>
                    <a:pt x="29" y="1"/>
                  </a:cubicBezTo>
                  <a:cubicBezTo>
                    <a:pt x="29" y="2"/>
                    <a:pt x="29" y="5"/>
                    <a:pt x="29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6"/>
            <p:cNvSpPr>
              <a:spLocks/>
            </p:cNvSpPr>
            <p:nvPr userDrawn="1"/>
          </p:nvSpPr>
          <p:spPr bwMode="auto">
            <a:xfrm>
              <a:off x="5064125" y="547688"/>
              <a:ext cx="104775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3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8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7"/>
                    <a:pt x="11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9" y="30"/>
                    <a:pt x="20" y="29"/>
                    <a:pt x="21" y="28"/>
                  </a:cubicBezTo>
                  <a:cubicBezTo>
                    <a:pt x="22" y="27"/>
                    <a:pt x="24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5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7"/>
            <p:cNvSpPr>
              <a:spLocks/>
            </p:cNvSpPr>
            <p:nvPr userDrawn="1"/>
          </p:nvSpPr>
          <p:spPr bwMode="auto">
            <a:xfrm>
              <a:off x="5187950" y="542925"/>
              <a:ext cx="104775" cy="122238"/>
            </a:xfrm>
            <a:custGeom>
              <a:avLst/>
              <a:gdLst>
                <a:gd name="T0" fmla="*/ 28 w 28"/>
                <a:gd name="T1" fmla="*/ 0 h 32"/>
                <a:gd name="T2" fmla="*/ 26 w 28"/>
                <a:gd name="T3" fmla="*/ 9 h 32"/>
                <a:gd name="T4" fmla="*/ 25 w 28"/>
                <a:gd name="T5" fmla="*/ 9 h 32"/>
                <a:gd name="T6" fmla="*/ 24 w 28"/>
                <a:gd name="T7" fmla="*/ 5 h 32"/>
                <a:gd name="T8" fmla="*/ 19 w 28"/>
                <a:gd name="T9" fmla="*/ 3 h 32"/>
                <a:gd name="T10" fmla="*/ 17 w 28"/>
                <a:gd name="T11" fmla="*/ 3 h 32"/>
                <a:gd name="T12" fmla="*/ 12 w 28"/>
                <a:gd name="T13" fmla="*/ 26 h 32"/>
                <a:gd name="T14" fmla="*/ 16 w 28"/>
                <a:gd name="T15" fmla="*/ 31 h 32"/>
                <a:gd name="T16" fmla="*/ 16 w 28"/>
                <a:gd name="T17" fmla="*/ 32 h 32"/>
                <a:gd name="T18" fmla="*/ 1 w 28"/>
                <a:gd name="T19" fmla="*/ 32 h 32"/>
                <a:gd name="T20" fmla="*/ 2 w 28"/>
                <a:gd name="T21" fmla="*/ 31 h 32"/>
                <a:gd name="T22" fmla="*/ 7 w 28"/>
                <a:gd name="T23" fmla="*/ 26 h 32"/>
                <a:gd name="T24" fmla="*/ 11 w 28"/>
                <a:gd name="T25" fmla="*/ 3 h 32"/>
                <a:gd name="T26" fmla="*/ 9 w 28"/>
                <a:gd name="T27" fmla="*/ 3 h 32"/>
                <a:gd name="T28" fmla="*/ 4 w 28"/>
                <a:gd name="T29" fmla="*/ 5 h 32"/>
                <a:gd name="T30" fmla="*/ 1 w 28"/>
                <a:gd name="T31" fmla="*/ 9 h 32"/>
                <a:gd name="T32" fmla="*/ 0 w 28"/>
                <a:gd name="T33" fmla="*/ 9 h 32"/>
                <a:gd name="T34" fmla="*/ 2 w 28"/>
                <a:gd name="T35" fmla="*/ 0 h 32"/>
                <a:gd name="T36" fmla="*/ 3 w 28"/>
                <a:gd name="T37" fmla="*/ 0 h 32"/>
                <a:gd name="T38" fmla="*/ 5 w 28"/>
                <a:gd name="T39" fmla="*/ 1 h 32"/>
                <a:gd name="T40" fmla="*/ 24 w 28"/>
                <a:gd name="T41" fmla="*/ 1 h 32"/>
                <a:gd name="T42" fmla="*/ 26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7" y="2"/>
                    <a:pt x="27" y="6"/>
                    <a:pt x="26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4" y="5"/>
                    <a:pt x="24" y="5"/>
                  </a:cubicBezTo>
                  <a:cubicBezTo>
                    <a:pt x="23" y="3"/>
                    <a:pt x="22" y="3"/>
                    <a:pt x="19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30"/>
                    <a:pt x="12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6" y="31"/>
                    <a:pt x="6" y="30"/>
                    <a:pt x="7" y="2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6"/>
                    <a:pt x="2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1" y="3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5" y="1"/>
                    <a:pt x="2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8"/>
            <p:cNvSpPr>
              <a:spLocks/>
            </p:cNvSpPr>
            <p:nvPr userDrawn="1"/>
          </p:nvSpPr>
          <p:spPr bwMode="auto">
            <a:xfrm>
              <a:off x="5289550" y="547688"/>
              <a:ext cx="142875" cy="117475"/>
            </a:xfrm>
            <a:custGeom>
              <a:avLst/>
              <a:gdLst>
                <a:gd name="T0" fmla="*/ 38 w 38"/>
                <a:gd name="T1" fmla="*/ 2 h 31"/>
                <a:gd name="T2" fmla="*/ 33 w 38"/>
                <a:gd name="T3" fmla="*/ 6 h 31"/>
                <a:gd name="T4" fmla="*/ 30 w 38"/>
                <a:gd name="T5" fmla="*/ 25 h 31"/>
                <a:gd name="T6" fmla="*/ 33 w 38"/>
                <a:gd name="T7" fmla="*/ 30 h 31"/>
                <a:gd name="T8" fmla="*/ 33 w 38"/>
                <a:gd name="T9" fmla="*/ 31 h 31"/>
                <a:gd name="T10" fmla="*/ 19 w 38"/>
                <a:gd name="T11" fmla="*/ 31 h 31"/>
                <a:gd name="T12" fmla="*/ 19 w 38"/>
                <a:gd name="T13" fmla="*/ 30 h 31"/>
                <a:gd name="T14" fmla="*/ 24 w 38"/>
                <a:gd name="T15" fmla="*/ 25 h 31"/>
                <a:gd name="T16" fmla="*/ 26 w 38"/>
                <a:gd name="T17" fmla="*/ 16 h 31"/>
                <a:gd name="T18" fmla="*/ 12 w 38"/>
                <a:gd name="T19" fmla="*/ 16 h 31"/>
                <a:gd name="T20" fmla="*/ 11 w 38"/>
                <a:gd name="T21" fmla="*/ 25 h 31"/>
                <a:gd name="T22" fmla="*/ 14 w 38"/>
                <a:gd name="T23" fmla="*/ 30 h 31"/>
                <a:gd name="T24" fmla="*/ 14 w 38"/>
                <a:gd name="T25" fmla="*/ 31 h 31"/>
                <a:gd name="T26" fmla="*/ 0 w 38"/>
                <a:gd name="T27" fmla="*/ 31 h 31"/>
                <a:gd name="T28" fmla="*/ 1 w 38"/>
                <a:gd name="T29" fmla="*/ 30 h 31"/>
                <a:gd name="T30" fmla="*/ 5 w 38"/>
                <a:gd name="T31" fmla="*/ 25 h 31"/>
                <a:gd name="T32" fmla="*/ 9 w 38"/>
                <a:gd name="T33" fmla="*/ 6 h 31"/>
                <a:gd name="T34" fmla="*/ 5 w 38"/>
                <a:gd name="T35" fmla="*/ 2 h 31"/>
                <a:gd name="T36" fmla="*/ 6 w 38"/>
                <a:gd name="T37" fmla="*/ 0 h 31"/>
                <a:gd name="T38" fmla="*/ 19 w 38"/>
                <a:gd name="T39" fmla="*/ 0 h 31"/>
                <a:gd name="T40" fmla="*/ 19 w 38"/>
                <a:gd name="T41" fmla="*/ 2 h 31"/>
                <a:gd name="T42" fmla="*/ 14 w 38"/>
                <a:gd name="T43" fmla="*/ 6 h 31"/>
                <a:gd name="T44" fmla="*/ 13 w 38"/>
                <a:gd name="T45" fmla="*/ 14 h 31"/>
                <a:gd name="T46" fmla="*/ 27 w 38"/>
                <a:gd name="T47" fmla="*/ 14 h 31"/>
                <a:gd name="T48" fmla="*/ 28 w 38"/>
                <a:gd name="T49" fmla="*/ 6 h 31"/>
                <a:gd name="T50" fmla="*/ 25 w 38"/>
                <a:gd name="T51" fmla="*/ 2 h 31"/>
                <a:gd name="T52" fmla="*/ 25 w 38"/>
                <a:gd name="T53" fmla="*/ 0 h 31"/>
                <a:gd name="T54" fmla="*/ 38 w 38"/>
                <a:gd name="T55" fmla="*/ 0 h 31"/>
                <a:gd name="T56" fmla="*/ 38 w 38"/>
                <a:gd name="T5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31">
                  <a:moveTo>
                    <a:pt x="38" y="2"/>
                  </a:moveTo>
                  <a:cubicBezTo>
                    <a:pt x="34" y="2"/>
                    <a:pt x="34" y="3"/>
                    <a:pt x="33" y="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9"/>
                    <a:pt x="29" y="30"/>
                    <a:pt x="33" y="30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30"/>
                    <a:pt x="24" y="29"/>
                    <a:pt x="24" y="2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3"/>
                    <a:pt x="28" y="2"/>
                    <a:pt x="25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3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9"/>
            <p:cNvSpPr>
              <a:spLocks/>
            </p:cNvSpPr>
            <p:nvPr userDrawn="1"/>
          </p:nvSpPr>
          <p:spPr bwMode="auto">
            <a:xfrm>
              <a:off x="5432425" y="547688"/>
              <a:ext cx="104775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2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7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8" y="30"/>
                    <a:pt x="20" y="29"/>
                    <a:pt x="21" y="28"/>
                  </a:cubicBezTo>
                  <a:cubicBezTo>
                    <a:pt x="22" y="27"/>
                    <a:pt x="23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30"/>
            <p:cNvSpPr>
              <a:spLocks noEditPoints="1"/>
            </p:cNvSpPr>
            <p:nvPr userDrawn="1"/>
          </p:nvSpPr>
          <p:spPr bwMode="auto">
            <a:xfrm>
              <a:off x="5541963" y="547688"/>
              <a:ext cx="107950" cy="120650"/>
            </a:xfrm>
            <a:custGeom>
              <a:avLst/>
              <a:gdLst>
                <a:gd name="T0" fmla="*/ 29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4 w 29"/>
                <a:gd name="T9" fmla="*/ 18 h 32"/>
                <a:gd name="T10" fmla="*/ 12 w 29"/>
                <a:gd name="T11" fmla="*/ 18 h 32"/>
                <a:gd name="T12" fmla="*/ 11 w 29"/>
                <a:gd name="T13" fmla="*/ 25 h 32"/>
                <a:gd name="T14" fmla="*/ 14 w 29"/>
                <a:gd name="T15" fmla="*/ 30 h 32"/>
                <a:gd name="T16" fmla="*/ 14 w 29"/>
                <a:gd name="T17" fmla="*/ 31 h 32"/>
                <a:gd name="T18" fmla="*/ 0 w 29"/>
                <a:gd name="T19" fmla="*/ 31 h 32"/>
                <a:gd name="T20" fmla="*/ 1 w 29"/>
                <a:gd name="T21" fmla="*/ 30 h 32"/>
                <a:gd name="T22" fmla="*/ 5 w 29"/>
                <a:gd name="T23" fmla="*/ 25 h 32"/>
                <a:gd name="T24" fmla="*/ 9 w 29"/>
                <a:gd name="T25" fmla="*/ 6 h 32"/>
                <a:gd name="T26" fmla="*/ 6 w 29"/>
                <a:gd name="T27" fmla="*/ 2 h 32"/>
                <a:gd name="T28" fmla="*/ 6 w 29"/>
                <a:gd name="T29" fmla="*/ 0 h 32"/>
                <a:gd name="T30" fmla="*/ 18 w 29"/>
                <a:gd name="T31" fmla="*/ 0 h 32"/>
                <a:gd name="T32" fmla="*/ 25 w 29"/>
                <a:gd name="T33" fmla="*/ 2 h 32"/>
                <a:gd name="T34" fmla="*/ 28 w 29"/>
                <a:gd name="T35" fmla="*/ 8 h 32"/>
                <a:gd name="T36" fmla="*/ 21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9 w 29"/>
                <a:gd name="T45" fmla="*/ 32 h 32"/>
                <a:gd name="T46" fmla="*/ 14 w 29"/>
                <a:gd name="T47" fmla="*/ 16 h 32"/>
                <a:gd name="T48" fmla="*/ 19 w 29"/>
                <a:gd name="T49" fmla="*/ 15 h 32"/>
                <a:gd name="T50" fmla="*/ 22 w 29"/>
                <a:gd name="T51" fmla="*/ 8 h 32"/>
                <a:gd name="T52" fmla="*/ 17 w 29"/>
                <a:gd name="T53" fmla="*/ 2 h 32"/>
                <a:gd name="T54" fmla="*/ 15 w 29"/>
                <a:gd name="T55" fmla="*/ 3 h 32"/>
                <a:gd name="T56" fmla="*/ 15 w 29"/>
                <a:gd name="T57" fmla="*/ 5 h 32"/>
                <a:gd name="T58" fmla="*/ 12 w 29"/>
                <a:gd name="T59" fmla="*/ 16 h 32"/>
                <a:gd name="T60" fmla="*/ 14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9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1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6" y="18"/>
                    <a:pt x="15" y="18"/>
                    <a:pt x="14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3" y="1"/>
                    <a:pt x="25" y="2"/>
                  </a:cubicBezTo>
                  <a:cubicBezTo>
                    <a:pt x="27" y="3"/>
                    <a:pt x="28" y="5"/>
                    <a:pt x="28" y="8"/>
                  </a:cubicBezTo>
                  <a:cubicBezTo>
                    <a:pt x="28" y="13"/>
                    <a:pt x="24" y="16"/>
                    <a:pt x="21" y="17"/>
                  </a:cubicBezTo>
                  <a:cubicBezTo>
                    <a:pt x="21" y="18"/>
                    <a:pt x="22" y="21"/>
                    <a:pt x="23" y="23"/>
                  </a:cubicBezTo>
                  <a:cubicBezTo>
                    <a:pt x="25" y="26"/>
                    <a:pt x="25" y="27"/>
                    <a:pt x="26" y="28"/>
                  </a:cubicBezTo>
                  <a:cubicBezTo>
                    <a:pt x="27" y="30"/>
                    <a:pt x="28" y="30"/>
                    <a:pt x="29" y="30"/>
                  </a:cubicBezTo>
                  <a:lnTo>
                    <a:pt x="29" y="32"/>
                  </a:lnTo>
                  <a:close/>
                  <a:moveTo>
                    <a:pt x="14" y="16"/>
                  </a:moveTo>
                  <a:cubicBezTo>
                    <a:pt x="16" y="16"/>
                    <a:pt x="17" y="16"/>
                    <a:pt x="19" y="15"/>
                  </a:cubicBezTo>
                  <a:cubicBezTo>
                    <a:pt x="21" y="14"/>
                    <a:pt x="22" y="11"/>
                    <a:pt x="22" y="8"/>
                  </a:cubicBezTo>
                  <a:cubicBezTo>
                    <a:pt x="22" y="4"/>
                    <a:pt x="20" y="2"/>
                    <a:pt x="17" y="2"/>
                  </a:cubicBezTo>
                  <a:cubicBezTo>
                    <a:pt x="16" y="2"/>
                    <a:pt x="16" y="2"/>
                    <a:pt x="15" y="3"/>
                  </a:cubicBezTo>
                  <a:cubicBezTo>
                    <a:pt x="15" y="3"/>
                    <a:pt x="15" y="4"/>
                    <a:pt x="15" y="5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67" name="Straight Connector 66"/>
          <p:cNvCxnSpPr/>
          <p:nvPr/>
        </p:nvCxnSpPr>
        <p:spPr>
          <a:xfrm>
            <a:off x="342900" y="4482787"/>
            <a:ext cx="3421026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 Placeholder 7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3601"/>
            <a:ext cx="4048216" cy="405464"/>
          </a:xfrm>
          <a:noFill/>
        </p:spPr>
        <p:txBody>
          <a:bodyPr vert="horz" wrap="square" lIns="0" tIns="91440" rIns="91440" bIns="91440" rtlCol="0">
            <a:noAutofit/>
          </a:bodyPr>
          <a:lstStyle>
            <a:lvl1pPr marL="511175" indent="-171450">
              <a:buNone/>
              <a:defRPr lang="en-US" sz="1200" baseline="0" smtClean="0">
                <a:solidFill>
                  <a:schemeClr val="bg1"/>
                </a:solidFill>
              </a:defRPr>
            </a:lvl1pPr>
            <a:lvl2pPr>
              <a:defRPr lang="en-US" sz="1500" smtClean="0"/>
            </a:lvl2pPr>
            <a:lvl3pPr>
              <a:defRPr lang="en-US" sz="1350" smtClean="0"/>
            </a:lvl3pPr>
            <a:lvl4pPr>
              <a:defRPr lang="en-US" sz="1200" smtClean="0"/>
            </a:lvl4pPr>
            <a:lvl5pPr>
              <a:defRPr lang="en-US" sz="1200"/>
            </a:lvl5pPr>
          </a:lstStyle>
          <a:p>
            <a:pPr marL="339725" lvl="0" indent="0">
              <a:spcBef>
                <a:spcPts val="1200"/>
              </a:spcBef>
            </a:pPr>
            <a:r>
              <a:rPr lang="en-US" dirty="0" smtClean="0"/>
              <a:t>Presenter Name, Title Here</a:t>
            </a:r>
          </a:p>
        </p:txBody>
      </p:sp>
      <p:sp>
        <p:nvSpPr>
          <p:cNvPr id="75" name="Text Placeholder 74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5724571"/>
            <a:ext cx="1559779" cy="352527"/>
          </a:xfrm>
          <a:noFill/>
        </p:spPr>
        <p:txBody>
          <a:bodyPr vert="horz" wrap="square" lIns="0" tIns="0" rIns="91440" bIns="91440" rtlCol="0">
            <a:noAutofit/>
          </a:bodyPr>
          <a:lstStyle>
            <a:lvl1pPr marL="511175" indent="-171450">
              <a:buNone/>
              <a:defRPr lang="en-US" sz="1000" baseline="0" smtClean="0">
                <a:solidFill>
                  <a:schemeClr val="bg1"/>
                </a:solidFill>
              </a:defRPr>
            </a:lvl1pPr>
            <a:lvl2pPr>
              <a:defRPr lang="en-US" sz="1500" smtClean="0"/>
            </a:lvl2pPr>
            <a:lvl3pPr>
              <a:defRPr lang="en-US" sz="1350" smtClean="0"/>
            </a:lvl3pPr>
            <a:lvl4pPr>
              <a:defRPr lang="en-US" sz="1200" smtClean="0"/>
            </a:lvl4pPr>
            <a:lvl5pPr>
              <a:defRPr lang="en-US" sz="1200"/>
            </a:lvl5pPr>
          </a:lstStyle>
          <a:p>
            <a:pPr marL="339725" lvl="0" indent="0">
              <a:spcBef>
                <a:spcPts val="1200"/>
              </a:spcBef>
            </a:pPr>
            <a:r>
              <a:rPr lang="en-US" dirty="0" smtClean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49594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" y="0"/>
            <a:ext cx="9141291" cy="6858000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-1" y="4482869"/>
            <a:ext cx="4048217" cy="1670281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txBody>
          <a:bodyPr vert="horz" wrap="square" lIns="0" tIns="91440" rIns="91440" bIns="91440" rtlCol="0">
            <a:noAutofit/>
          </a:bodyPr>
          <a:lstStyle/>
          <a:p>
            <a:pPr marL="339725" lvl="0" inden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756160"/>
            <a:ext cx="4048217" cy="1726627"/>
          </a:xfrm>
          <a:solidFill>
            <a:schemeClr val="accent2">
              <a:alpha val="50000"/>
            </a:schemeClr>
          </a:solidFill>
        </p:spPr>
        <p:txBody>
          <a:bodyPr wrap="square" lIns="0" tIns="182880" anchor="b">
            <a:spAutoFit/>
          </a:bodyPr>
          <a:lstStyle>
            <a:lvl1pPr marL="339725" indent="0" algn="l">
              <a:defRPr sz="3600" i="1" cap="all" baseline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4491339"/>
            <a:ext cx="4048217" cy="786208"/>
          </a:xfrm>
          <a:noFill/>
        </p:spPr>
        <p:txBody>
          <a:bodyPr wrap="square" lIns="0" tIns="91440" bIns="91440">
            <a:noAutofit/>
          </a:bodyPr>
          <a:lstStyle>
            <a:lvl1pPr marL="339725" indent="0" algn="l">
              <a:spcBef>
                <a:spcPts val="1200"/>
              </a:spcBef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5" name="Group 38"/>
          <p:cNvGrpSpPr/>
          <p:nvPr/>
        </p:nvGrpSpPr>
        <p:grpSpPr>
          <a:xfrm>
            <a:off x="342900" y="886879"/>
            <a:ext cx="2400300" cy="791427"/>
            <a:chOff x="2574925" y="-92075"/>
            <a:chExt cx="3074988" cy="760413"/>
          </a:xfrm>
          <a:solidFill>
            <a:schemeClr val="tx2"/>
          </a:solidFill>
        </p:grpSpPr>
        <p:sp>
          <p:nvSpPr>
            <p:cNvPr id="40" name="Freeform 5"/>
            <p:cNvSpPr>
              <a:spLocks noEditPoints="1"/>
            </p:cNvSpPr>
            <p:nvPr userDrawn="1"/>
          </p:nvSpPr>
          <p:spPr bwMode="auto">
            <a:xfrm>
              <a:off x="4468813" y="-88900"/>
              <a:ext cx="82550" cy="87313"/>
            </a:xfrm>
            <a:custGeom>
              <a:avLst/>
              <a:gdLst>
                <a:gd name="T0" fmla="*/ 11 w 22"/>
                <a:gd name="T1" fmla="*/ 21 h 23"/>
                <a:gd name="T2" fmla="*/ 2 w 22"/>
                <a:gd name="T3" fmla="*/ 11 h 23"/>
                <a:gd name="T4" fmla="*/ 11 w 22"/>
                <a:gd name="T5" fmla="*/ 2 h 23"/>
                <a:gd name="T6" fmla="*/ 20 w 22"/>
                <a:gd name="T7" fmla="*/ 11 h 23"/>
                <a:gd name="T8" fmla="*/ 11 w 22"/>
                <a:gd name="T9" fmla="*/ 21 h 23"/>
                <a:gd name="T10" fmla="*/ 11 w 22"/>
                <a:gd name="T11" fmla="*/ 0 h 23"/>
                <a:gd name="T12" fmla="*/ 0 w 22"/>
                <a:gd name="T13" fmla="*/ 11 h 23"/>
                <a:gd name="T14" fmla="*/ 11 w 22"/>
                <a:gd name="T15" fmla="*/ 23 h 23"/>
                <a:gd name="T16" fmla="*/ 22 w 22"/>
                <a:gd name="T17" fmla="*/ 11 h 23"/>
                <a:gd name="T18" fmla="*/ 11 w 22"/>
                <a:gd name="T19" fmla="*/ 0 h 23"/>
                <a:gd name="T20" fmla="*/ 10 w 22"/>
                <a:gd name="T21" fmla="*/ 13 h 23"/>
                <a:gd name="T22" fmla="*/ 10 w 22"/>
                <a:gd name="T23" fmla="*/ 13 h 23"/>
                <a:gd name="T24" fmla="*/ 13 w 22"/>
                <a:gd name="T25" fmla="*/ 15 h 23"/>
                <a:gd name="T26" fmla="*/ 13 w 22"/>
                <a:gd name="T27" fmla="*/ 18 h 23"/>
                <a:gd name="T28" fmla="*/ 16 w 22"/>
                <a:gd name="T29" fmla="*/ 18 h 23"/>
                <a:gd name="T30" fmla="*/ 15 w 22"/>
                <a:gd name="T31" fmla="*/ 14 h 23"/>
                <a:gd name="T32" fmla="*/ 13 w 22"/>
                <a:gd name="T33" fmla="*/ 12 h 23"/>
                <a:gd name="T34" fmla="*/ 13 w 22"/>
                <a:gd name="T35" fmla="*/ 11 h 23"/>
                <a:gd name="T36" fmla="*/ 16 w 22"/>
                <a:gd name="T37" fmla="*/ 8 h 23"/>
                <a:gd name="T38" fmla="*/ 12 w 22"/>
                <a:gd name="T39" fmla="*/ 5 h 23"/>
                <a:gd name="T40" fmla="*/ 7 w 22"/>
                <a:gd name="T41" fmla="*/ 5 h 23"/>
                <a:gd name="T42" fmla="*/ 7 w 22"/>
                <a:gd name="T43" fmla="*/ 18 h 23"/>
                <a:gd name="T44" fmla="*/ 10 w 22"/>
                <a:gd name="T45" fmla="*/ 18 h 23"/>
                <a:gd name="T46" fmla="*/ 10 w 22"/>
                <a:gd name="T47" fmla="*/ 13 h 23"/>
                <a:gd name="T48" fmla="*/ 10 w 22"/>
                <a:gd name="T49" fmla="*/ 7 h 23"/>
                <a:gd name="T50" fmla="*/ 11 w 22"/>
                <a:gd name="T51" fmla="*/ 7 h 23"/>
                <a:gd name="T52" fmla="*/ 13 w 22"/>
                <a:gd name="T53" fmla="*/ 9 h 23"/>
                <a:gd name="T54" fmla="*/ 11 w 22"/>
                <a:gd name="T55" fmla="*/ 11 h 23"/>
                <a:gd name="T56" fmla="*/ 10 w 22"/>
                <a:gd name="T57" fmla="*/ 11 h 23"/>
                <a:gd name="T58" fmla="*/ 10 w 22"/>
                <a:gd name="T59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" h="23">
                  <a:moveTo>
                    <a:pt x="11" y="21"/>
                  </a:moveTo>
                  <a:cubicBezTo>
                    <a:pt x="6" y="21"/>
                    <a:pt x="2" y="16"/>
                    <a:pt x="2" y="11"/>
                  </a:cubicBezTo>
                  <a:cubicBezTo>
                    <a:pt x="2" y="6"/>
                    <a:pt x="6" y="2"/>
                    <a:pt x="11" y="2"/>
                  </a:cubicBezTo>
                  <a:cubicBezTo>
                    <a:pt x="16" y="2"/>
                    <a:pt x="20" y="6"/>
                    <a:pt x="20" y="11"/>
                  </a:cubicBezTo>
                  <a:cubicBezTo>
                    <a:pt x="20" y="16"/>
                    <a:pt x="16" y="21"/>
                    <a:pt x="11" y="21"/>
                  </a:cubicBezTo>
                  <a:close/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0" y="13"/>
                  </a:moveTo>
                  <a:cubicBezTo>
                    <a:pt x="10" y="13"/>
                    <a:pt x="10" y="13"/>
                    <a:pt x="10" y="13"/>
                  </a:cubicBezTo>
                  <a:cubicBezTo>
                    <a:pt x="13" y="13"/>
                    <a:pt x="13" y="14"/>
                    <a:pt x="13" y="15"/>
                  </a:cubicBezTo>
                  <a:cubicBezTo>
                    <a:pt x="13" y="16"/>
                    <a:pt x="13" y="17"/>
                    <a:pt x="13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5" y="15"/>
                    <a:pt x="15" y="14"/>
                  </a:cubicBezTo>
                  <a:cubicBezTo>
                    <a:pt x="15" y="12"/>
                    <a:pt x="14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5" y="11"/>
                    <a:pt x="16" y="10"/>
                    <a:pt x="16" y="8"/>
                  </a:cubicBezTo>
                  <a:cubicBezTo>
                    <a:pt x="16" y="6"/>
                    <a:pt x="14" y="5"/>
                    <a:pt x="12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0" y="18"/>
                    <a:pt x="10" y="18"/>
                    <a:pt x="10" y="18"/>
                  </a:cubicBezTo>
                  <a:lnTo>
                    <a:pt x="10" y="13"/>
                  </a:lnTo>
                  <a:close/>
                  <a:moveTo>
                    <a:pt x="10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3" y="8"/>
                    <a:pt x="13" y="9"/>
                  </a:cubicBezTo>
                  <a:cubicBezTo>
                    <a:pt x="13" y="10"/>
                    <a:pt x="12" y="11"/>
                    <a:pt x="11" y="11"/>
                  </a:cubicBezTo>
                  <a:cubicBezTo>
                    <a:pt x="10" y="11"/>
                    <a:pt x="10" y="11"/>
                    <a:pt x="10" y="11"/>
                  </a:cubicBezTo>
                  <a:lnTo>
                    <a:pt x="1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/>
            <p:cNvSpPr>
              <a:spLocks noEditPoints="1"/>
            </p:cNvSpPr>
            <p:nvPr userDrawn="1"/>
          </p:nvSpPr>
          <p:spPr bwMode="auto">
            <a:xfrm>
              <a:off x="2601913" y="-92075"/>
              <a:ext cx="1979613" cy="479425"/>
            </a:xfrm>
            <a:custGeom>
              <a:avLst/>
              <a:gdLst>
                <a:gd name="T0" fmla="*/ 78 w 526"/>
                <a:gd name="T1" fmla="*/ 79 h 126"/>
                <a:gd name="T2" fmla="*/ 56 w 526"/>
                <a:gd name="T3" fmla="*/ 22 h 126"/>
                <a:gd name="T4" fmla="*/ 165 w 526"/>
                <a:gd name="T5" fmla="*/ 57 h 126"/>
                <a:gd name="T6" fmla="*/ 166 w 526"/>
                <a:gd name="T7" fmla="*/ 101 h 126"/>
                <a:gd name="T8" fmla="*/ 145 w 526"/>
                <a:gd name="T9" fmla="*/ 57 h 126"/>
                <a:gd name="T10" fmla="*/ 396 w 526"/>
                <a:gd name="T11" fmla="*/ 84 h 126"/>
                <a:gd name="T12" fmla="*/ 384 w 526"/>
                <a:gd name="T13" fmla="*/ 53 h 126"/>
                <a:gd name="T14" fmla="*/ 315 w 526"/>
                <a:gd name="T15" fmla="*/ 57 h 126"/>
                <a:gd name="T16" fmla="*/ 279 w 526"/>
                <a:gd name="T17" fmla="*/ 80 h 126"/>
                <a:gd name="T18" fmla="*/ 143 w 526"/>
                <a:gd name="T19" fmla="*/ 34 h 126"/>
                <a:gd name="T20" fmla="*/ 120 w 526"/>
                <a:gd name="T21" fmla="*/ 112 h 126"/>
                <a:gd name="T22" fmla="*/ 72 w 526"/>
                <a:gd name="T23" fmla="*/ 0 h 126"/>
                <a:gd name="T24" fmla="*/ 0 w 526"/>
                <a:gd name="T25" fmla="*/ 126 h 126"/>
                <a:gd name="T26" fmla="*/ 19 w 526"/>
                <a:gd name="T27" fmla="*/ 103 h 126"/>
                <a:gd name="T28" fmla="*/ 98 w 526"/>
                <a:gd name="T29" fmla="*/ 126 h 126"/>
                <a:gd name="T30" fmla="*/ 208 w 526"/>
                <a:gd name="T31" fmla="*/ 80 h 126"/>
                <a:gd name="T32" fmla="*/ 142 w 526"/>
                <a:gd name="T33" fmla="*/ 34 h 126"/>
                <a:gd name="T34" fmla="*/ 326 w 526"/>
                <a:gd name="T35" fmla="*/ 126 h 126"/>
                <a:gd name="T36" fmla="*/ 360 w 526"/>
                <a:gd name="T37" fmla="*/ 107 h 126"/>
                <a:gd name="T38" fmla="*/ 415 w 526"/>
                <a:gd name="T39" fmla="*/ 126 h 126"/>
                <a:gd name="T40" fmla="*/ 463 w 526"/>
                <a:gd name="T41" fmla="*/ 56 h 126"/>
                <a:gd name="T42" fmla="*/ 502 w 526"/>
                <a:gd name="T43" fmla="*/ 81 h 126"/>
                <a:gd name="T44" fmla="*/ 526 w 526"/>
                <a:gd name="T45" fmla="*/ 126 h 126"/>
                <a:gd name="T46" fmla="*/ 490 w 526"/>
                <a:gd name="T47" fmla="*/ 32 h 126"/>
                <a:gd name="T48" fmla="*/ 438 w 526"/>
                <a:gd name="T49" fmla="*/ 113 h 126"/>
                <a:gd name="T50" fmla="*/ 385 w 526"/>
                <a:gd name="T51" fmla="*/ 33 h 126"/>
                <a:gd name="T52" fmla="*/ 336 w 526"/>
                <a:gd name="T53" fmla="*/ 92 h 126"/>
                <a:gd name="T54" fmla="*/ 254 w 526"/>
                <a:gd name="T55" fmla="*/ 33 h 126"/>
                <a:gd name="T56" fmla="*/ 247 w 526"/>
                <a:gd name="T57" fmla="*/ 100 h 126"/>
                <a:gd name="T58" fmla="*/ 237 w 526"/>
                <a:gd name="T59" fmla="*/ 23 h 126"/>
                <a:gd name="T60" fmla="*/ 487 w 526"/>
                <a:gd name="T61" fmla="*/ 0 h 126"/>
                <a:gd name="T62" fmla="*/ 93 w 526"/>
                <a:gd name="T63" fmla="*/ 23 h 126"/>
                <a:gd name="T64" fmla="*/ 212 w 526"/>
                <a:gd name="T65" fmla="*/ 89 h 126"/>
                <a:gd name="T66" fmla="*/ 279 w 526"/>
                <a:gd name="T67" fmla="*/ 126 h 126"/>
                <a:gd name="T68" fmla="*/ 306 w 526"/>
                <a:gd name="T69" fmla="*/ 10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6" h="126">
                  <a:moveTo>
                    <a:pt x="56" y="22"/>
                  </a:moveTo>
                  <a:cubicBezTo>
                    <a:pt x="78" y="79"/>
                    <a:pt x="78" y="79"/>
                    <a:pt x="78" y="79"/>
                  </a:cubicBezTo>
                  <a:cubicBezTo>
                    <a:pt x="29" y="79"/>
                    <a:pt x="29" y="79"/>
                    <a:pt x="29" y="79"/>
                  </a:cubicBezTo>
                  <a:lnTo>
                    <a:pt x="56" y="22"/>
                  </a:lnTo>
                  <a:close/>
                  <a:moveTo>
                    <a:pt x="145" y="57"/>
                  </a:moveTo>
                  <a:cubicBezTo>
                    <a:pt x="165" y="57"/>
                    <a:pt x="165" y="57"/>
                    <a:pt x="165" y="57"/>
                  </a:cubicBezTo>
                  <a:cubicBezTo>
                    <a:pt x="171" y="57"/>
                    <a:pt x="181" y="66"/>
                    <a:pt x="181" y="80"/>
                  </a:cubicBezTo>
                  <a:cubicBezTo>
                    <a:pt x="182" y="93"/>
                    <a:pt x="173" y="101"/>
                    <a:pt x="166" y="101"/>
                  </a:cubicBezTo>
                  <a:cubicBezTo>
                    <a:pt x="145" y="101"/>
                    <a:pt x="145" y="101"/>
                    <a:pt x="145" y="101"/>
                  </a:cubicBezTo>
                  <a:lnTo>
                    <a:pt x="145" y="57"/>
                  </a:lnTo>
                  <a:close/>
                  <a:moveTo>
                    <a:pt x="384" y="53"/>
                  </a:moveTo>
                  <a:cubicBezTo>
                    <a:pt x="396" y="84"/>
                    <a:pt x="396" y="84"/>
                    <a:pt x="396" y="84"/>
                  </a:cubicBezTo>
                  <a:cubicBezTo>
                    <a:pt x="370" y="84"/>
                    <a:pt x="370" y="84"/>
                    <a:pt x="370" y="84"/>
                  </a:cubicBezTo>
                  <a:lnTo>
                    <a:pt x="384" y="53"/>
                  </a:lnTo>
                  <a:close/>
                  <a:moveTo>
                    <a:pt x="279" y="57"/>
                  </a:moveTo>
                  <a:cubicBezTo>
                    <a:pt x="315" y="57"/>
                    <a:pt x="315" y="57"/>
                    <a:pt x="315" y="57"/>
                  </a:cubicBezTo>
                  <a:cubicBezTo>
                    <a:pt x="329" y="57"/>
                    <a:pt x="330" y="80"/>
                    <a:pt x="315" y="80"/>
                  </a:cubicBezTo>
                  <a:cubicBezTo>
                    <a:pt x="279" y="80"/>
                    <a:pt x="279" y="80"/>
                    <a:pt x="279" y="80"/>
                  </a:cubicBezTo>
                  <a:lnTo>
                    <a:pt x="279" y="57"/>
                  </a:lnTo>
                  <a:close/>
                  <a:moveTo>
                    <a:pt x="143" y="34"/>
                  </a:moveTo>
                  <a:cubicBezTo>
                    <a:pt x="120" y="34"/>
                    <a:pt x="120" y="34"/>
                    <a:pt x="120" y="34"/>
                  </a:cubicBezTo>
                  <a:cubicBezTo>
                    <a:pt x="120" y="112"/>
                    <a:pt x="120" y="112"/>
                    <a:pt x="120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19" y="103"/>
                    <a:pt x="19" y="103"/>
                    <a:pt x="19" y="103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98" y="126"/>
                    <a:pt x="98" y="126"/>
                    <a:pt x="98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89" y="125"/>
                    <a:pt x="208" y="103"/>
                    <a:pt x="208" y="80"/>
                  </a:cubicBezTo>
                  <a:cubicBezTo>
                    <a:pt x="208" y="61"/>
                    <a:pt x="193" y="34"/>
                    <a:pt x="171" y="34"/>
                  </a:cubicBezTo>
                  <a:cubicBezTo>
                    <a:pt x="142" y="34"/>
                    <a:pt x="142" y="34"/>
                    <a:pt x="142" y="34"/>
                  </a:cubicBezTo>
                  <a:moveTo>
                    <a:pt x="306" y="101"/>
                  </a:moveTo>
                  <a:cubicBezTo>
                    <a:pt x="328" y="107"/>
                    <a:pt x="326" y="126"/>
                    <a:pt x="326" y="126"/>
                  </a:cubicBezTo>
                  <a:cubicBezTo>
                    <a:pt x="351" y="126"/>
                    <a:pt x="351" y="126"/>
                    <a:pt x="351" y="126"/>
                  </a:cubicBezTo>
                  <a:cubicBezTo>
                    <a:pt x="360" y="107"/>
                    <a:pt x="360" y="107"/>
                    <a:pt x="360" y="107"/>
                  </a:cubicBezTo>
                  <a:cubicBezTo>
                    <a:pt x="406" y="107"/>
                    <a:pt x="406" y="107"/>
                    <a:pt x="406" y="107"/>
                  </a:cubicBezTo>
                  <a:cubicBezTo>
                    <a:pt x="415" y="126"/>
                    <a:pt x="415" y="126"/>
                    <a:pt x="415" y="126"/>
                  </a:cubicBezTo>
                  <a:cubicBezTo>
                    <a:pt x="463" y="126"/>
                    <a:pt x="463" y="126"/>
                    <a:pt x="463" y="126"/>
                  </a:cubicBezTo>
                  <a:cubicBezTo>
                    <a:pt x="463" y="56"/>
                    <a:pt x="463" y="56"/>
                    <a:pt x="463" y="56"/>
                  </a:cubicBezTo>
                  <a:cubicBezTo>
                    <a:pt x="487" y="56"/>
                    <a:pt x="487" y="56"/>
                    <a:pt x="487" y="56"/>
                  </a:cubicBezTo>
                  <a:cubicBezTo>
                    <a:pt x="495" y="56"/>
                    <a:pt x="503" y="65"/>
                    <a:pt x="502" y="81"/>
                  </a:cubicBezTo>
                  <a:cubicBezTo>
                    <a:pt x="502" y="126"/>
                    <a:pt x="502" y="126"/>
                    <a:pt x="502" y="126"/>
                  </a:cubicBezTo>
                  <a:cubicBezTo>
                    <a:pt x="526" y="126"/>
                    <a:pt x="526" y="126"/>
                    <a:pt x="526" y="126"/>
                  </a:cubicBezTo>
                  <a:cubicBezTo>
                    <a:pt x="526" y="77"/>
                    <a:pt x="526" y="77"/>
                    <a:pt x="526" y="77"/>
                  </a:cubicBezTo>
                  <a:cubicBezTo>
                    <a:pt x="526" y="48"/>
                    <a:pt x="510" y="33"/>
                    <a:pt x="490" y="32"/>
                  </a:cubicBezTo>
                  <a:cubicBezTo>
                    <a:pt x="438" y="32"/>
                    <a:pt x="438" y="32"/>
                    <a:pt x="438" y="32"/>
                  </a:cubicBezTo>
                  <a:cubicBezTo>
                    <a:pt x="438" y="113"/>
                    <a:pt x="438" y="113"/>
                    <a:pt x="438" y="113"/>
                  </a:cubicBezTo>
                  <a:cubicBezTo>
                    <a:pt x="401" y="33"/>
                    <a:pt x="401" y="33"/>
                    <a:pt x="401" y="33"/>
                  </a:cubicBezTo>
                  <a:cubicBezTo>
                    <a:pt x="385" y="33"/>
                    <a:pt x="385" y="33"/>
                    <a:pt x="385" y="33"/>
                  </a:cubicBezTo>
                  <a:cubicBezTo>
                    <a:pt x="349" y="110"/>
                    <a:pt x="349" y="110"/>
                    <a:pt x="349" y="110"/>
                  </a:cubicBezTo>
                  <a:cubicBezTo>
                    <a:pt x="349" y="99"/>
                    <a:pt x="336" y="92"/>
                    <a:pt x="336" y="92"/>
                  </a:cubicBezTo>
                  <a:cubicBezTo>
                    <a:pt x="348" y="93"/>
                    <a:pt x="362" y="37"/>
                    <a:pt x="320" y="33"/>
                  </a:cubicBezTo>
                  <a:cubicBezTo>
                    <a:pt x="254" y="33"/>
                    <a:pt x="254" y="33"/>
                    <a:pt x="254" y="33"/>
                  </a:cubicBezTo>
                  <a:cubicBezTo>
                    <a:pt x="254" y="100"/>
                    <a:pt x="254" y="100"/>
                    <a:pt x="254" y="100"/>
                  </a:cubicBezTo>
                  <a:cubicBezTo>
                    <a:pt x="247" y="100"/>
                    <a:pt x="247" y="100"/>
                    <a:pt x="247" y="100"/>
                  </a:cubicBezTo>
                  <a:cubicBezTo>
                    <a:pt x="242" y="99"/>
                    <a:pt x="237" y="90"/>
                    <a:pt x="237" y="84"/>
                  </a:cubicBezTo>
                  <a:cubicBezTo>
                    <a:pt x="237" y="23"/>
                    <a:pt x="237" y="23"/>
                    <a:pt x="237" y="23"/>
                  </a:cubicBezTo>
                  <a:cubicBezTo>
                    <a:pt x="487" y="23"/>
                    <a:pt x="487" y="23"/>
                    <a:pt x="487" y="23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212" y="23"/>
                    <a:pt x="212" y="23"/>
                    <a:pt x="212" y="23"/>
                  </a:cubicBezTo>
                  <a:cubicBezTo>
                    <a:pt x="212" y="89"/>
                    <a:pt x="212" y="89"/>
                    <a:pt x="212" y="89"/>
                  </a:cubicBezTo>
                  <a:cubicBezTo>
                    <a:pt x="212" y="108"/>
                    <a:pt x="233" y="125"/>
                    <a:pt x="253" y="126"/>
                  </a:cubicBezTo>
                  <a:cubicBezTo>
                    <a:pt x="279" y="126"/>
                    <a:pt x="279" y="126"/>
                    <a:pt x="279" y="126"/>
                  </a:cubicBezTo>
                  <a:cubicBezTo>
                    <a:pt x="279" y="101"/>
                    <a:pt x="279" y="101"/>
                    <a:pt x="279" y="101"/>
                  </a:cubicBezTo>
                  <a:lnTo>
                    <a:pt x="306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"/>
            <p:cNvSpPr>
              <a:spLocks noEditPoints="1"/>
            </p:cNvSpPr>
            <p:nvPr userDrawn="1"/>
          </p:nvSpPr>
          <p:spPr bwMode="auto">
            <a:xfrm>
              <a:off x="2574925" y="547688"/>
              <a:ext cx="101600" cy="117475"/>
            </a:xfrm>
            <a:custGeom>
              <a:avLst/>
              <a:gdLst>
                <a:gd name="T0" fmla="*/ 18 w 27"/>
                <a:gd name="T1" fmla="*/ 0 h 31"/>
                <a:gd name="T2" fmla="*/ 27 w 27"/>
                <a:gd name="T3" fmla="*/ 7 h 31"/>
                <a:gd name="T4" fmla="*/ 19 w 27"/>
                <a:gd name="T5" fmla="*/ 14 h 31"/>
                <a:gd name="T6" fmla="*/ 19 w 27"/>
                <a:gd name="T7" fmla="*/ 14 h 31"/>
                <a:gd name="T8" fmla="*/ 27 w 27"/>
                <a:gd name="T9" fmla="*/ 22 h 31"/>
                <a:gd name="T10" fmla="*/ 21 w 27"/>
                <a:gd name="T11" fmla="*/ 30 h 31"/>
                <a:gd name="T12" fmla="*/ 11 w 27"/>
                <a:gd name="T13" fmla="*/ 31 h 31"/>
                <a:gd name="T14" fmla="*/ 0 w 27"/>
                <a:gd name="T15" fmla="*/ 31 h 31"/>
                <a:gd name="T16" fmla="*/ 0 w 27"/>
                <a:gd name="T17" fmla="*/ 30 h 31"/>
                <a:gd name="T18" fmla="*/ 5 w 27"/>
                <a:gd name="T19" fmla="*/ 25 h 31"/>
                <a:gd name="T20" fmla="*/ 8 w 27"/>
                <a:gd name="T21" fmla="*/ 6 h 31"/>
                <a:gd name="T22" fmla="*/ 5 w 27"/>
                <a:gd name="T23" fmla="*/ 2 h 31"/>
                <a:gd name="T24" fmla="*/ 6 w 27"/>
                <a:gd name="T25" fmla="*/ 0 h 31"/>
                <a:gd name="T26" fmla="*/ 18 w 27"/>
                <a:gd name="T27" fmla="*/ 0 h 31"/>
                <a:gd name="T28" fmla="*/ 10 w 27"/>
                <a:gd name="T29" fmla="*/ 25 h 31"/>
                <a:gd name="T30" fmla="*/ 13 w 27"/>
                <a:gd name="T31" fmla="*/ 30 h 31"/>
                <a:gd name="T32" fmla="*/ 21 w 27"/>
                <a:gd name="T33" fmla="*/ 22 h 31"/>
                <a:gd name="T34" fmla="*/ 14 w 27"/>
                <a:gd name="T35" fmla="*/ 16 h 31"/>
                <a:gd name="T36" fmla="*/ 12 w 27"/>
                <a:gd name="T37" fmla="*/ 16 h 31"/>
                <a:gd name="T38" fmla="*/ 10 w 27"/>
                <a:gd name="T39" fmla="*/ 25 h 31"/>
                <a:gd name="T40" fmla="*/ 14 w 27"/>
                <a:gd name="T41" fmla="*/ 14 h 31"/>
                <a:gd name="T42" fmla="*/ 22 w 27"/>
                <a:gd name="T43" fmla="*/ 7 h 31"/>
                <a:gd name="T44" fmla="*/ 17 w 27"/>
                <a:gd name="T45" fmla="*/ 2 h 31"/>
                <a:gd name="T46" fmla="*/ 15 w 27"/>
                <a:gd name="T47" fmla="*/ 3 h 31"/>
                <a:gd name="T48" fmla="*/ 14 w 27"/>
                <a:gd name="T49" fmla="*/ 5 h 31"/>
                <a:gd name="T50" fmla="*/ 12 w 27"/>
                <a:gd name="T51" fmla="*/ 14 h 31"/>
                <a:gd name="T52" fmla="*/ 14 w 27"/>
                <a:gd name="T53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31">
                  <a:moveTo>
                    <a:pt x="18" y="0"/>
                  </a:moveTo>
                  <a:cubicBezTo>
                    <a:pt x="24" y="0"/>
                    <a:pt x="27" y="2"/>
                    <a:pt x="27" y="7"/>
                  </a:cubicBezTo>
                  <a:cubicBezTo>
                    <a:pt x="27" y="12"/>
                    <a:pt x="24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3" y="15"/>
                    <a:pt x="27" y="18"/>
                    <a:pt x="27" y="22"/>
                  </a:cubicBezTo>
                  <a:cubicBezTo>
                    <a:pt x="27" y="25"/>
                    <a:pt x="24" y="28"/>
                    <a:pt x="21" y="30"/>
                  </a:cubicBezTo>
                  <a:cubicBezTo>
                    <a:pt x="18" y="31"/>
                    <a:pt x="15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18" y="0"/>
                  </a:lnTo>
                  <a:close/>
                  <a:moveTo>
                    <a:pt x="10" y="25"/>
                  </a:moveTo>
                  <a:cubicBezTo>
                    <a:pt x="9" y="29"/>
                    <a:pt x="11" y="30"/>
                    <a:pt x="13" y="30"/>
                  </a:cubicBezTo>
                  <a:cubicBezTo>
                    <a:pt x="17" y="30"/>
                    <a:pt x="21" y="27"/>
                    <a:pt x="21" y="22"/>
                  </a:cubicBezTo>
                  <a:cubicBezTo>
                    <a:pt x="21" y="17"/>
                    <a:pt x="17" y="16"/>
                    <a:pt x="14" y="16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0" y="25"/>
                  </a:lnTo>
                  <a:close/>
                  <a:moveTo>
                    <a:pt x="14" y="14"/>
                  </a:moveTo>
                  <a:cubicBezTo>
                    <a:pt x="19" y="14"/>
                    <a:pt x="22" y="11"/>
                    <a:pt x="22" y="7"/>
                  </a:cubicBezTo>
                  <a:cubicBezTo>
                    <a:pt x="22" y="3"/>
                    <a:pt x="19" y="2"/>
                    <a:pt x="17" y="2"/>
                  </a:cubicBezTo>
                  <a:cubicBezTo>
                    <a:pt x="16" y="2"/>
                    <a:pt x="15" y="2"/>
                    <a:pt x="15" y="3"/>
                  </a:cubicBezTo>
                  <a:cubicBezTo>
                    <a:pt x="14" y="3"/>
                    <a:pt x="14" y="4"/>
                    <a:pt x="14" y="5"/>
                  </a:cubicBezTo>
                  <a:cubicBezTo>
                    <a:pt x="12" y="14"/>
                    <a:pt x="12" y="14"/>
                    <a:pt x="12" y="14"/>
                  </a:cubicBezTo>
                  <a:lnTo>
                    <a:pt x="1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/>
            <p:cNvSpPr>
              <a:spLocks noEditPoints="1"/>
            </p:cNvSpPr>
            <p:nvPr userDrawn="1"/>
          </p:nvSpPr>
          <p:spPr bwMode="auto">
            <a:xfrm>
              <a:off x="2692400" y="547688"/>
              <a:ext cx="107950" cy="120650"/>
            </a:xfrm>
            <a:custGeom>
              <a:avLst/>
              <a:gdLst>
                <a:gd name="T0" fmla="*/ 28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3 w 29"/>
                <a:gd name="T9" fmla="*/ 18 h 32"/>
                <a:gd name="T10" fmla="*/ 12 w 29"/>
                <a:gd name="T11" fmla="*/ 18 h 32"/>
                <a:gd name="T12" fmla="*/ 10 w 29"/>
                <a:gd name="T13" fmla="*/ 25 h 32"/>
                <a:gd name="T14" fmla="*/ 13 w 29"/>
                <a:gd name="T15" fmla="*/ 30 h 32"/>
                <a:gd name="T16" fmla="*/ 13 w 29"/>
                <a:gd name="T17" fmla="*/ 31 h 32"/>
                <a:gd name="T18" fmla="*/ 0 w 29"/>
                <a:gd name="T19" fmla="*/ 31 h 32"/>
                <a:gd name="T20" fmla="*/ 0 w 29"/>
                <a:gd name="T21" fmla="*/ 30 h 32"/>
                <a:gd name="T22" fmla="*/ 5 w 29"/>
                <a:gd name="T23" fmla="*/ 25 h 32"/>
                <a:gd name="T24" fmla="*/ 8 w 29"/>
                <a:gd name="T25" fmla="*/ 6 h 32"/>
                <a:gd name="T26" fmla="*/ 5 w 29"/>
                <a:gd name="T27" fmla="*/ 2 h 32"/>
                <a:gd name="T28" fmla="*/ 6 w 29"/>
                <a:gd name="T29" fmla="*/ 0 h 32"/>
                <a:gd name="T30" fmla="*/ 17 w 29"/>
                <a:gd name="T31" fmla="*/ 0 h 32"/>
                <a:gd name="T32" fmla="*/ 24 w 29"/>
                <a:gd name="T33" fmla="*/ 2 h 32"/>
                <a:gd name="T34" fmla="*/ 27 w 29"/>
                <a:gd name="T35" fmla="*/ 8 h 32"/>
                <a:gd name="T36" fmla="*/ 20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8 w 29"/>
                <a:gd name="T45" fmla="*/ 32 h 32"/>
                <a:gd name="T46" fmla="*/ 13 w 29"/>
                <a:gd name="T47" fmla="*/ 16 h 32"/>
                <a:gd name="T48" fmla="*/ 18 w 29"/>
                <a:gd name="T49" fmla="*/ 15 h 32"/>
                <a:gd name="T50" fmla="*/ 22 w 29"/>
                <a:gd name="T51" fmla="*/ 8 h 32"/>
                <a:gd name="T52" fmla="*/ 17 w 29"/>
                <a:gd name="T53" fmla="*/ 2 h 32"/>
                <a:gd name="T54" fmla="*/ 15 w 29"/>
                <a:gd name="T55" fmla="*/ 3 h 32"/>
                <a:gd name="T56" fmla="*/ 14 w 29"/>
                <a:gd name="T57" fmla="*/ 5 h 32"/>
                <a:gd name="T58" fmla="*/ 12 w 29"/>
                <a:gd name="T59" fmla="*/ 16 h 32"/>
                <a:gd name="T60" fmla="*/ 13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8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0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5" y="18"/>
                    <a:pt x="14" y="18"/>
                    <a:pt x="13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9"/>
                    <a:pt x="10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1"/>
                    <a:pt x="24" y="2"/>
                  </a:cubicBezTo>
                  <a:cubicBezTo>
                    <a:pt x="26" y="3"/>
                    <a:pt x="27" y="5"/>
                    <a:pt x="27" y="8"/>
                  </a:cubicBezTo>
                  <a:cubicBezTo>
                    <a:pt x="27" y="13"/>
                    <a:pt x="24" y="16"/>
                    <a:pt x="20" y="17"/>
                  </a:cubicBezTo>
                  <a:cubicBezTo>
                    <a:pt x="20" y="18"/>
                    <a:pt x="22" y="21"/>
                    <a:pt x="23" y="23"/>
                  </a:cubicBezTo>
                  <a:cubicBezTo>
                    <a:pt x="24" y="26"/>
                    <a:pt x="25" y="27"/>
                    <a:pt x="26" y="28"/>
                  </a:cubicBezTo>
                  <a:cubicBezTo>
                    <a:pt x="27" y="30"/>
                    <a:pt x="27" y="30"/>
                    <a:pt x="29" y="30"/>
                  </a:cubicBezTo>
                  <a:lnTo>
                    <a:pt x="28" y="32"/>
                  </a:lnTo>
                  <a:close/>
                  <a:moveTo>
                    <a:pt x="13" y="16"/>
                  </a:moveTo>
                  <a:cubicBezTo>
                    <a:pt x="15" y="16"/>
                    <a:pt x="17" y="16"/>
                    <a:pt x="18" y="15"/>
                  </a:cubicBezTo>
                  <a:cubicBezTo>
                    <a:pt x="20" y="14"/>
                    <a:pt x="22" y="11"/>
                    <a:pt x="22" y="8"/>
                  </a:cubicBezTo>
                  <a:cubicBezTo>
                    <a:pt x="22" y="4"/>
                    <a:pt x="20" y="2"/>
                    <a:pt x="17" y="2"/>
                  </a:cubicBezTo>
                  <a:cubicBezTo>
                    <a:pt x="16" y="2"/>
                    <a:pt x="15" y="2"/>
                    <a:pt x="15" y="3"/>
                  </a:cubicBezTo>
                  <a:cubicBezTo>
                    <a:pt x="14" y="3"/>
                    <a:pt x="14" y="4"/>
                    <a:pt x="14" y="5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3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"/>
            <p:cNvSpPr>
              <a:spLocks/>
            </p:cNvSpPr>
            <p:nvPr userDrawn="1"/>
          </p:nvSpPr>
          <p:spPr bwMode="auto">
            <a:xfrm>
              <a:off x="2811463" y="547688"/>
              <a:ext cx="73025" cy="117475"/>
            </a:xfrm>
            <a:custGeom>
              <a:avLst/>
              <a:gdLst>
                <a:gd name="T0" fmla="*/ 18 w 19"/>
                <a:gd name="T1" fmla="*/ 2 h 31"/>
                <a:gd name="T2" fmla="*/ 14 w 19"/>
                <a:gd name="T3" fmla="*/ 6 h 31"/>
                <a:gd name="T4" fmla="*/ 10 w 19"/>
                <a:gd name="T5" fmla="*/ 26 h 31"/>
                <a:gd name="T6" fmla="*/ 13 w 19"/>
                <a:gd name="T7" fmla="*/ 30 h 31"/>
                <a:gd name="T8" fmla="*/ 13 w 19"/>
                <a:gd name="T9" fmla="*/ 31 h 31"/>
                <a:gd name="T10" fmla="*/ 0 w 19"/>
                <a:gd name="T11" fmla="*/ 31 h 31"/>
                <a:gd name="T12" fmla="*/ 0 w 19"/>
                <a:gd name="T13" fmla="*/ 30 h 31"/>
                <a:gd name="T14" fmla="*/ 4 w 19"/>
                <a:gd name="T15" fmla="*/ 26 h 31"/>
                <a:gd name="T16" fmla="*/ 8 w 19"/>
                <a:gd name="T17" fmla="*/ 6 h 31"/>
                <a:gd name="T18" fmla="*/ 5 w 19"/>
                <a:gd name="T19" fmla="*/ 2 h 31"/>
                <a:gd name="T20" fmla="*/ 5 w 19"/>
                <a:gd name="T21" fmla="*/ 0 h 31"/>
                <a:gd name="T22" fmla="*/ 19 w 19"/>
                <a:gd name="T23" fmla="*/ 0 h 31"/>
                <a:gd name="T24" fmla="*/ 18 w 19"/>
                <a:gd name="T25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1">
                  <a:moveTo>
                    <a:pt x="18" y="2"/>
                  </a:moveTo>
                  <a:cubicBezTo>
                    <a:pt x="15" y="2"/>
                    <a:pt x="14" y="3"/>
                    <a:pt x="14" y="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9"/>
                    <a:pt x="9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4" y="2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"/>
            <p:cNvSpPr>
              <a:spLocks/>
            </p:cNvSpPr>
            <p:nvPr userDrawn="1"/>
          </p:nvSpPr>
          <p:spPr bwMode="auto">
            <a:xfrm>
              <a:off x="2879725" y="547688"/>
              <a:ext cx="139700" cy="120650"/>
            </a:xfrm>
            <a:custGeom>
              <a:avLst/>
              <a:gdLst>
                <a:gd name="T0" fmla="*/ 37 w 37"/>
                <a:gd name="T1" fmla="*/ 2 h 32"/>
                <a:gd name="T2" fmla="*/ 33 w 37"/>
                <a:gd name="T3" fmla="*/ 5 h 32"/>
                <a:gd name="T4" fmla="*/ 31 w 37"/>
                <a:gd name="T5" fmla="*/ 13 h 32"/>
                <a:gd name="T6" fmla="*/ 27 w 37"/>
                <a:gd name="T7" fmla="*/ 32 h 32"/>
                <a:gd name="T8" fmla="*/ 25 w 37"/>
                <a:gd name="T9" fmla="*/ 32 h 32"/>
                <a:gd name="T10" fmla="*/ 11 w 37"/>
                <a:gd name="T11" fmla="*/ 7 h 32"/>
                <a:gd name="T12" fmla="*/ 11 w 37"/>
                <a:gd name="T13" fmla="*/ 7 h 32"/>
                <a:gd name="T14" fmla="*/ 9 w 37"/>
                <a:gd name="T15" fmla="*/ 19 h 32"/>
                <a:gd name="T16" fmla="*/ 8 w 37"/>
                <a:gd name="T17" fmla="*/ 27 h 32"/>
                <a:gd name="T18" fmla="*/ 12 w 37"/>
                <a:gd name="T19" fmla="*/ 30 h 32"/>
                <a:gd name="T20" fmla="*/ 11 w 37"/>
                <a:gd name="T21" fmla="*/ 31 h 32"/>
                <a:gd name="T22" fmla="*/ 0 w 37"/>
                <a:gd name="T23" fmla="*/ 31 h 32"/>
                <a:gd name="T24" fmla="*/ 0 w 37"/>
                <a:gd name="T25" fmla="*/ 30 h 32"/>
                <a:gd name="T26" fmla="*/ 5 w 37"/>
                <a:gd name="T27" fmla="*/ 27 h 32"/>
                <a:gd name="T28" fmla="*/ 7 w 37"/>
                <a:gd name="T29" fmla="*/ 19 h 32"/>
                <a:gd name="T30" fmla="*/ 9 w 37"/>
                <a:gd name="T31" fmla="*/ 8 h 32"/>
                <a:gd name="T32" fmla="*/ 9 w 37"/>
                <a:gd name="T33" fmla="*/ 3 h 32"/>
                <a:gd name="T34" fmla="*/ 5 w 37"/>
                <a:gd name="T35" fmla="*/ 2 h 32"/>
                <a:gd name="T36" fmla="*/ 5 w 37"/>
                <a:gd name="T37" fmla="*/ 0 h 32"/>
                <a:gd name="T38" fmla="*/ 13 w 37"/>
                <a:gd name="T39" fmla="*/ 0 h 32"/>
                <a:gd name="T40" fmla="*/ 26 w 37"/>
                <a:gd name="T41" fmla="*/ 23 h 32"/>
                <a:gd name="T42" fmla="*/ 27 w 37"/>
                <a:gd name="T43" fmla="*/ 23 h 32"/>
                <a:gd name="T44" fmla="*/ 28 w 37"/>
                <a:gd name="T45" fmla="*/ 13 h 32"/>
                <a:gd name="T46" fmla="*/ 30 w 37"/>
                <a:gd name="T47" fmla="*/ 5 h 32"/>
                <a:gd name="T48" fmla="*/ 26 w 37"/>
                <a:gd name="T49" fmla="*/ 2 h 32"/>
                <a:gd name="T50" fmla="*/ 26 w 37"/>
                <a:gd name="T51" fmla="*/ 0 h 32"/>
                <a:gd name="T52" fmla="*/ 37 w 37"/>
                <a:gd name="T53" fmla="*/ 0 h 32"/>
                <a:gd name="T54" fmla="*/ 37 w 37"/>
                <a:gd name="T5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" h="32">
                  <a:moveTo>
                    <a:pt x="37" y="2"/>
                  </a:moveTo>
                  <a:cubicBezTo>
                    <a:pt x="34" y="2"/>
                    <a:pt x="33" y="3"/>
                    <a:pt x="33" y="5"/>
                  </a:cubicBezTo>
                  <a:cubicBezTo>
                    <a:pt x="32" y="6"/>
                    <a:pt x="32" y="8"/>
                    <a:pt x="31" y="1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23"/>
                    <a:pt x="8" y="25"/>
                    <a:pt x="8" y="27"/>
                  </a:cubicBezTo>
                  <a:cubicBezTo>
                    <a:pt x="7" y="29"/>
                    <a:pt x="8" y="30"/>
                    <a:pt x="12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5" y="27"/>
                  </a:cubicBezTo>
                  <a:cubicBezTo>
                    <a:pt x="5" y="25"/>
                    <a:pt x="6" y="23"/>
                    <a:pt x="7" y="1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5"/>
                    <a:pt x="9" y="4"/>
                    <a:pt x="9" y="3"/>
                  </a:cubicBezTo>
                  <a:cubicBezTo>
                    <a:pt x="8" y="2"/>
                    <a:pt x="7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8"/>
                    <a:pt x="30" y="6"/>
                    <a:pt x="30" y="5"/>
                  </a:cubicBezTo>
                  <a:cubicBezTo>
                    <a:pt x="30" y="3"/>
                    <a:pt x="29" y="2"/>
                    <a:pt x="26" y="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3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"/>
            <p:cNvSpPr>
              <a:spLocks/>
            </p:cNvSpPr>
            <p:nvPr userDrawn="1"/>
          </p:nvSpPr>
          <p:spPr bwMode="auto">
            <a:xfrm>
              <a:off x="3027363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20 w 30"/>
                <a:gd name="T3" fmla="*/ 2 h 32"/>
                <a:gd name="T4" fmla="*/ 6 w 30"/>
                <a:gd name="T5" fmla="*/ 18 h 32"/>
                <a:gd name="T6" fmla="*/ 16 w 30"/>
                <a:gd name="T7" fmla="*/ 30 h 32"/>
                <a:gd name="T8" fmla="*/ 20 w 30"/>
                <a:gd name="T9" fmla="*/ 27 h 32"/>
                <a:gd name="T10" fmla="*/ 21 w 30"/>
                <a:gd name="T11" fmla="*/ 23 h 32"/>
                <a:gd name="T12" fmla="*/ 16 w 30"/>
                <a:gd name="T13" fmla="*/ 19 h 32"/>
                <a:gd name="T14" fmla="*/ 17 w 30"/>
                <a:gd name="T15" fmla="*/ 17 h 32"/>
                <a:gd name="T16" fmla="*/ 30 w 30"/>
                <a:gd name="T17" fmla="*/ 17 h 32"/>
                <a:gd name="T18" fmla="*/ 30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9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4" y="2"/>
                    <a:pt x="20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10" y="30"/>
                    <a:pt x="16" y="30"/>
                  </a:cubicBezTo>
                  <a:cubicBezTo>
                    <a:pt x="18" y="30"/>
                    <a:pt x="19" y="30"/>
                    <a:pt x="20" y="2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7" y="19"/>
                    <a:pt x="27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9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9" y="0"/>
                    <a:pt x="21" y="0"/>
                  </a:cubicBezTo>
                  <a:cubicBezTo>
                    <a:pt x="25" y="0"/>
                    <a:pt x="28" y="1"/>
                    <a:pt x="29" y="1"/>
                  </a:cubicBezTo>
                  <a:cubicBezTo>
                    <a:pt x="29" y="2"/>
                    <a:pt x="29" y="5"/>
                    <a:pt x="29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"/>
            <p:cNvSpPr>
              <a:spLocks/>
            </p:cNvSpPr>
            <p:nvPr userDrawn="1"/>
          </p:nvSpPr>
          <p:spPr bwMode="auto">
            <a:xfrm>
              <a:off x="3148013" y="547688"/>
              <a:ext cx="71438" cy="117475"/>
            </a:xfrm>
            <a:custGeom>
              <a:avLst/>
              <a:gdLst>
                <a:gd name="T0" fmla="*/ 19 w 19"/>
                <a:gd name="T1" fmla="*/ 2 h 31"/>
                <a:gd name="T2" fmla="*/ 14 w 19"/>
                <a:gd name="T3" fmla="*/ 6 h 31"/>
                <a:gd name="T4" fmla="*/ 11 w 19"/>
                <a:gd name="T5" fmla="*/ 26 h 31"/>
                <a:gd name="T6" fmla="*/ 14 w 19"/>
                <a:gd name="T7" fmla="*/ 30 h 31"/>
                <a:gd name="T8" fmla="*/ 14 w 19"/>
                <a:gd name="T9" fmla="*/ 31 h 31"/>
                <a:gd name="T10" fmla="*/ 0 w 19"/>
                <a:gd name="T11" fmla="*/ 31 h 31"/>
                <a:gd name="T12" fmla="*/ 1 w 19"/>
                <a:gd name="T13" fmla="*/ 30 h 31"/>
                <a:gd name="T14" fmla="*/ 5 w 19"/>
                <a:gd name="T15" fmla="*/ 26 h 31"/>
                <a:gd name="T16" fmla="*/ 9 w 19"/>
                <a:gd name="T17" fmla="*/ 6 h 31"/>
                <a:gd name="T18" fmla="*/ 6 w 19"/>
                <a:gd name="T19" fmla="*/ 2 h 31"/>
                <a:gd name="T20" fmla="*/ 6 w 19"/>
                <a:gd name="T21" fmla="*/ 0 h 31"/>
                <a:gd name="T22" fmla="*/ 19 w 19"/>
                <a:gd name="T23" fmla="*/ 0 h 31"/>
                <a:gd name="T24" fmla="*/ 19 w 19"/>
                <a:gd name="T25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1">
                  <a:moveTo>
                    <a:pt x="19" y="2"/>
                  </a:moveTo>
                  <a:cubicBezTo>
                    <a:pt x="15" y="2"/>
                    <a:pt x="15" y="3"/>
                    <a:pt x="14" y="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/>
            <p:cNvSpPr>
              <a:spLocks/>
            </p:cNvSpPr>
            <p:nvPr userDrawn="1"/>
          </p:nvSpPr>
          <p:spPr bwMode="auto">
            <a:xfrm>
              <a:off x="3219450" y="547688"/>
              <a:ext cx="138113" cy="120650"/>
            </a:xfrm>
            <a:custGeom>
              <a:avLst/>
              <a:gdLst>
                <a:gd name="T0" fmla="*/ 37 w 37"/>
                <a:gd name="T1" fmla="*/ 2 h 32"/>
                <a:gd name="T2" fmla="*/ 32 w 37"/>
                <a:gd name="T3" fmla="*/ 5 h 32"/>
                <a:gd name="T4" fmla="*/ 31 w 37"/>
                <a:gd name="T5" fmla="*/ 13 h 32"/>
                <a:gd name="T6" fmla="*/ 27 w 37"/>
                <a:gd name="T7" fmla="*/ 32 h 32"/>
                <a:gd name="T8" fmla="*/ 25 w 37"/>
                <a:gd name="T9" fmla="*/ 32 h 32"/>
                <a:gd name="T10" fmla="*/ 11 w 37"/>
                <a:gd name="T11" fmla="*/ 7 h 32"/>
                <a:gd name="T12" fmla="*/ 11 w 37"/>
                <a:gd name="T13" fmla="*/ 7 h 32"/>
                <a:gd name="T14" fmla="*/ 9 w 37"/>
                <a:gd name="T15" fmla="*/ 19 h 32"/>
                <a:gd name="T16" fmla="*/ 7 w 37"/>
                <a:gd name="T17" fmla="*/ 27 h 32"/>
                <a:gd name="T18" fmla="*/ 12 w 37"/>
                <a:gd name="T19" fmla="*/ 30 h 32"/>
                <a:gd name="T20" fmla="*/ 11 w 37"/>
                <a:gd name="T21" fmla="*/ 31 h 32"/>
                <a:gd name="T22" fmla="*/ 0 w 37"/>
                <a:gd name="T23" fmla="*/ 31 h 32"/>
                <a:gd name="T24" fmla="*/ 0 w 37"/>
                <a:gd name="T25" fmla="*/ 30 h 32"/>
                <a:gd name="T26" fmla="*/ 4 w 37"/>
                <a:gd name="T27" fmla="*/ 27 h 32"/>
                <a:gd name="T28" fmla="*/ 6 w 37"/>
                <a:gd name="T29" fmla="*/ 19 h 32"/>
                <a:gd name="T30" fmla="*/ 9 w 37"/>
                <a:gd name="T31" fmla="*/ 8 h 32"/>
                <a:gd name="T32" fmla="*/ 8 w 37"/>
                <a:gd name="T33" fmla="*/ 3 h 32"/>
                <a:gd name="T34" fmla="*/ 5 w 37"/>
                <a:gd name="T35" fmla="*/ 2 h 32"/>
                <a:gd name="T36" fmla="*/ 5 w 37"/>
                <a:gd name="T37" fmla="*/ 0 h 32"/>
                <a:gd name="T38" fmla="*/ 13 w 37"/>
                <a:gd name="T39" fmla="*/ 0 h 32"/>
                <a:gd name="T40" fmla="*/ 26 w 37"/>
                <a:gd name="T41" fmla="*/ 23 h 32"/>
                <a:gd name="T42" fmla="*/ 26 w 37"/>
                <a:gd name="T43" fmla="*/ 23 h 32"/>
                <a:gd name="T44" fmla="*/ 28 w 37"/>
                <a:gd name="T45" fmla="*/ 13 h 32"/>
                <a:gd name="T46" fmla="*/ 29 w 37"/>
                <a:gd name="T47" fmla="*/ 5 h 32"/>
                <a:gd name="T48" fmla="*/ 25 w 37"/>
                <a:gd name="T49" fmla="*/ 2 h 32"/>
                <a:gd name="T50" fmla="*/ 26 w 37"/>
                <a:gd name="T51" fmla="*/ 0 h 32"/>
                <a:gd name="T52" fmla="*/ 37 w 37"/>
                <a:gd name="T53" fmla="*/ 0 h 32"/>
                <a:gd name="T54" fmla="*/ 37 w 37"/>
                <a:gd name="T5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" h="32">
                  <a:moveTo>
                    <a:pt x="37" y="2"/>
                  </a:moveTo>
                  <a:cubicBezTo>
                    <a:pt x="34" y="2"/>
                    <a:pt x="33" y="3"/>
                    <a:pt x="32" y="5"/>
                  </a:cubicBezTo>
                  <a:cubicBezTo>
                    <a:pt x="32" y="6"/>
                    <a:pt x="31" y="8"/>
                    <a:pt x="31" y="1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23"/>
                    <a:pt x="7" y="25"/>
                    <a:pt x="7" y="27"/>
                  </a:cubicBezTo>
                  <a:cubicBezTo>
                    <a:pt x="7" y="29"/>
                    <a:pt x="8" y="30"/>
                    <a:pt x="12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4" y="27"/>
                  </a:cubicBezTo>
                  <a:cubicBezTo>
                    <a:pt x="5" y="25"/>
                    <a:pt x="5" y="23"/>
                    <a:pt x="6" y="1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5"/>
                    <a:pt x="9" y="4"/>
                    <a:pt x="8" y="3"/>
                  </a:cubicBezTo>
                  <a:cubicBezTo>
                    <a:pt x="8" y="2"/>
                    <a:pt x="7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8"/>
                    <a:pt x="29" y="6"/>
                    <a:pt x="29" y="5"/>
                  </a:cubicBezTo>
                  <a:cubicBezTo>
                    <a:pt x="30" y="3"/>
                    <a:pt x="29" y="2"/>
                    <a:pt x="25" y="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3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/>
            <p:cNvSpPr>
              <a:spLocks/>
            </p:cNvSpPr>
            <p:nvPr userDrawn="1"/>
          </p:nvSpPr>
          <p:spPr bwMode="auto">
            <a:xfrm>
              <a:off x="3365500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19 w 30"/>
                <a:gd name="T3" fmla="*/ 2 h 32"/>
                <a:gd name="T4" fmla="*/ 6 w 30"/>
                <a:gd name="T5" fmla="*/ 18 h 32"/>
                <a:gd name="T6" fmla="*/ 15 w 30"/>
                <a:gd name="T7" fmla="*/ 30 h 32"/>
                <a:gd name="T8" fmla="*/ 20 w 30"/>
                <a:gd name="T9" fmla="*/ 27 h 32"/>
                <a:gd name="T10" fmla="*/ 20 w 30"/>
                <a:gd name="T11" fmla="*/ 23 h 32"/>
                <a:gd name="T12" fmla="*/ 16 w 30"/>
                <a:gd name="T13" fmla="*/ 19 h 32"/>
                <a:gd name="T14" fmla="*/ 16 w 30"/>
                <a:gd name="T15" fmla="*/ 17 h 32"/>
                <a:gd name="T16" fmla="*/ 30 w 30"/>
                <a:gd name="T17" fmla="*/ 17 h 32"/>
                <a:gd name="T18" fmla="*/ 29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8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3" y="2"/>
                    <a:pt x="19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9" y="30"/>
                    <a:pt x="15" y="30"/>
                  </a:cubicBezTo>
                  <a:cubicBezTo>
                    <a:pt x="17" y="30"/>
                    <a:pt x="19" y="30"/>
                    <a:pt x="20" y="2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7" y="19"/>
                    <a:pt x="26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8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8" y="0"/>
                    <a:pt x="21" y="0"/>
                  </a:cubicBezTo>
                  <a:cubicBezTo>
                    <a:pt x="24" y="0"/>
                    <a:pt x="28" y="1"/>
                    <a:pt x="29" y="1"/>
                  </a:cubicBezTo>
                  <a:cubicBezTo>
                    <a:pt x="29" y="2"/>
                    <a:pt x="29" y="5"/>
                    <a:pt x="28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5"/>
            <p:cNvSpPr>
              <a:spLocks/>
            </p:cNvSpPr>
            <p:nvPr userDrawn="1"/>
          </p:nvSpPr>
          <p:spPr bwMode="auto">
            <a:xfrm>
              <a:off x="3549650" y="542925"/>
              <a:ext cx="106363" cy="122238"/>
            </a:xfrm>
            <a:custGeom>
              <a:avLst/>
              <a:gdLst>
                <a:gd name="T0" fmla="*/ 28 w 28"/>
                <a:gd name="T1" fmla="*/ 0 h 32"/>
                <a:gd name="T2" fmla="*/ 26 w 28"/>
                <a:gd name="T3" fmla="*/ 9 h 32"/>
                <a:gd name="T4" fmla="*/ 25 w 28"/>
                <a:gd name="T5" fmla="*/ 9 h 32"/>
                <a:gd name="T6" fmla="*/ 24 w 28"/>
                <a:gd name="T7" fmla="*/ 5 h 32"/>
                <a:gd name="T8" fmla="*/ 19 w 28"/>
                <a:gd name="T9" fmla="*/ 3 h 32"/>
                <a:gd name="T10" fmla="*/ 17 w 28"/>
                <a:gd name="T11" fmla="*/ 3 h 32"/>
                <a:gd name="T12" fmla="*/ 12 w 28"/>
                <a:gd name="T13" fmla="*/ 26 h 32"/>
                <a:gd name="T14" fmla="*/ 16 w 28"/>
                <a:gd name="T15" fmla="*/ 31 h 32"/>
                <a:gd name="T16" fmla="*/ 16 w 28"/>
                <a:gd name="T17" fmla="*/ 32 h 32"/>
                <a:gd name="T18" fmla="*/ 1 w 28"/>
                <a:gd name="T19" fmla="*/ 32 h 32"/>
                <a:gd name="T20" fmla="*/ 2 w 28"/>
                <a:gd name="T21" fmla="*/ 31 h 32"/>
                <a:gd name="T22" fmla="*/ 7 w 28"/>
                <a:gd name="T23" fmla="*/ 26 h 32"/>
                <a:gd name="T24" fmla="*/ 11 w 28"/>
                <a:gd name="T25" fmla="*/ 3 h 32"/>
                <a:gd name="T26" fmla="*/ 9 w 28"/>
                <a:gd name="T27" fmla="*/ 3 h 32"/>
                <a:gd name="T28" fmla="*/ 4 w 28"/>
                <a:gd name="T29" fmla="*/ 5 h 32"/>
                <a:gd name="T30" fmla="*/ 1 w 28"/>
                <a:gd name="T31" fmla="*/ 9 h 32"/>
                <a:gd name="T32" fmla="*/ 0 w 28"/>
                <a:gd name="T33" fmla="*/ 9 h 32"/>
                <a:gd name="T34" fmla="*/ 2 w 28"/>
                <a:gd name="T35" fmla="*/ 0 h 32"/>
                <a:gd name="T36" fmla="*/ 3 w 28"/>
                <a:gd name="T37" fmla="*/ 0 h 32"/>
                <a:gd name="T38" fmla="*/ 5 w 28"/>
                <a:gd name="T39" fmla="*/ 1 h 32"/>
                <a:gd name="T40" fmla="*/ 24 w 28"/>
                <a:gd name="T41" fmla="*/ 1 h 32"/>
                <a:gd name="T42" fmla="*/ 26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7" y="2"/>
                    <a:pt x="27" y="6"/>
                    <a:pt x="26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5" y="5"/>
                    <a:pt x="24" y="5"/>
                  </a:cubicBezTo>
                  <a:cubicBezTo>
                    <a:pt x="23" y="3"/>
                    <a:pt x="22" y="3"/>
                    <a:pt x="19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30"/>
                    <a:pt x="12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6" y="31"/>
                    <a:pt x="6" y="30"/>
                    <a:pt x="7" y="2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6"/>
                    <a:pt x="2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1" y="3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5" y="1"/>
                    <a:pt x="2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/>
            <p:cNvSpPr>
              <a:spLocks/>
            </p:cNvSpPr>
            <p:nvPr userDrawn="1"/>
          </p:nvSpPr>
          <p:spPr bwMode="auto">
            <a:xfrm>
              <a:off x="3651250" y="547688"/>
              <a:ext cx="142875" cy="117475"/>
            </a:xfrm>
            <a:custGeom>
              <a:avLst/>
              <a:gdLst>
                <a:gd name="T0" fmla="*/ 38 w 38"/>
                <a:gd name="T1" fmla="*/ 2 h 31"/>
                <a:gd name="T2" fmla="*/ 33 w 38"/>
                <a:gd name="T3" fmla="*/ 6 h 31"/>
                <a:gd name="T4" fmla="*/ 30 w 38"/>
                <a:gd name="T5" fmla="*/ 25 h 31"/>
                <a:gd name="T6" fmla="*/ 33 w 38"/>
                <a:gd name="T7" fmla="*/ 30 h 31"/>
                <a:gd name="T8" fmla="*/ 33 w 38"/>
                <a:gd name="T9" fmla="*/ 31 h 31"/>
                <a:gd name="T10" fmla="*/ 19 w 38"/>
                <a:gd name="T11" fmla="*/ 31 h 31"/>
                <a:gd name="T12" fmla="*/ 19 w 38"/>
                <a:gd name="T13" fmla="*/ 30 h 31"/>
                <a:gd name="T14" fmla="*/ 24 w 38"/>
                <a:gd name="T15" fmla="*/ 25 h 31"/>
                <a:gd name="T16" fmla="*/ 26 w 38"/>
                <a:gd name="T17" fmla="*/ 16 h 31"/>
                <a:gd name="T18" fmla="*/ 12 w 38"/>
                <a:gd name="T19" fmla="*/ 16 h 31"/>
                <a:gd name="T20" fmla="*/ 11 w 38"/>
                <a:gd name="T21" fmla="*/ 25 h 31"/>
                <a:gd name="T22" fmla="*/ 14 w 38"/>
                <a:gd name="T23" fmla="*/ 30 h 31"/>
                <a:gd name="T24" fmla="*/ 14 w 38"/>
                <a:gd name="T25" fmla="*/ 31 h 31"/>
                <a:gd name="T26" fmla="*/ 0 w 38"/>
                <a:gd name="T27" fmla="*/ 31 h 31"/>
                <a:gd name="T28" fmla="*/ 1 w 38"/>
                <a:gd name="T29" fmla="*/ 30 h 31"/>
                <a:gd name="T30" fmla="*/ 5 w 38"/>
                <a:gd name="T31" fmla="*/ 25 h 31"/>
                <a:gd name="T32" fmla="*/ 9 w 38"/>
                <a:gd name="T33" fmla="*/ 6 h 31"/>
                <a:gd name="T34" fmla="*/ 5 w 38"/>
                <a:gd name="T35" fmla="*/ 2 h 31"/>
                <a:gd name="T36" fmla="*/ 6 w 38"/>
                <a:gd name="T37" fmla="*/ 0 h 31"/>
                <a:gd name="T38" fmla="*/ 19 w 38"/>
                <a:gd name="T39" fmla="*/ 0 h 31"/>
                <a:gd name="T40" fmla="*/ 19 w 38"/>
                <a:gd name="T41" fmla="*/ 2 h 31"/>
                <a:gd name="T42" fmla="*/ 14 w 38"/>
                <a:gd name="T43" fmla="*/ 6 h 31"/>
                <a:gd name="T44" fmla="*/ 13 w 38"/>
                <a:gd name="T45" fmla="*/ 14 h 31"/>
                <a:gd name="T46" fmla="*/ 27 w 38"/>
                <a:gd name="T47" fmla="*/ 14 h 31"/>
                <a:gd name="T48" fmla="*/ 28 w 38"/>
                <a:gd name="T49" fmla="*/ 6 h 31"/>
                <a:gd name="T50" fmla="*/ 25 w 38"/>
                <a:gd name="T51" fmla="*/ 2 h 31"/>
                <a:gd name="T52" fmla="*/ 25 w 38"/>
                <a:gd name="T53" fmla="*/ 0 h 31"/>
                <a:gd name="T54" fmla="*/ 38 w 38"/>
                <a:gd name="T55" fmla="*/ 0 h 31"/>
                <a:gd name="T56" fmla="*/ 38 w 38"/>
                <a:gd name="T5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31">
                  <a:moveTo>
                    <a:pt x="38" y="2"/>
                  </a:moveTo>
                  <a:cubicBezTo>
                    <a:pt x="34" y="2"/>
                    <a:pt x="34" y="3"/>
                    <a:pt x="33" y="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9"/>
                    <a:pt x="29" y="30"/>
                    <a:pt x="33" y="30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30"/>
                    <a:pt x="24" y="29"/>
                    <a:pt x="24" y="2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3"/>
                    <a:pt x="28" y="2"/>
                    <a:pt x="25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3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/>
            <p:cNvSpPr>
              <a:spLocks/>
            </p:cNvSpPr>
            <p:nvPr userDrawn="1"/>
          </p:nvSpPr>
          <p:spPr bwMode="auto">
            <a:xfrm>
              <a:off x="3794125" y="547688"/>
              <a:ext cx="106363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2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7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8" y="30"/>
                    <a:pt x="20" y="29"/>
                    <a:pt x="21" y="28"/>
                  </a:cubicBezTo>
                  <a:cubicBezTo>
                    <a:pt x="22" y="27"/>
                    <a:pt x="23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/>
            <p:cNvSpPr>
              <a:spLocks/>
            </p:cNvSpPr>
            <p:nvPr userDrawn="1"/>
          </p:nvSpPr>
          <p:spPr bwMode="auto">
            <a:xfrm>
              <a:off x="3971925" y="547688"/>
              <a:ext cx="161925" cy="120650"/>
            </a:xfrm>
            <a:custGeom>
              <a:avLst/>
              <a:gdLst>
                <a:gd name="T0" fmla="*/ 43 w 43"/>
                <a:gd name="T1" fmla="*/ 2 h 32"/>
                <a:gd name="T2" fmla="*/ 38 w 43"/>
                <a:gd name="T3" fmla="*/ 7 h 32"/>
                <a:gd name="T4" fmla="*/ 25 w 43"/>
                <a:gd name="T5" fmla="*/ 32 h 32"/>
                <a:gd name="T6" fmla="*/ 23 w 43"/>
                <a:gd name="T7" fmla="*/ 32 h 32"/>
                <a:gd name="T8" fmla="*/ 20 w 43"/>
                <a:gd name="T9" fmla="*/ 10 h 32"/>
                <a:gd name="T10" fmla="*/ 20 w 43"/>
                <a:gd name="T11" fmla="*/ 10 h 32"/>
                <a:gd name="T12" fmla="*/ 9 w 43"/>
                <a:gd name="T13" fmla="*/ 32 h 32"/>
                <a:gd name="T14" fmla="*/ 7 w 43"/>
                <a:gd name="T15" fmla="*/ 32 h 32"/>
                <a:gd name="T16" fmla="*/ 4 w 43"/>
                <a:gd name="T17" fmla="*/ 6 h 32"/>
                <a:gd name="T18" fmla="*/ 0 w 43"/>
                <a:gd name="T19" fmla="*/ 2 h 32"/>
                <a:gd name="T20" fmla="*/ 0 w 43"/>
                <a:gd name="T21" fmla="*/ 0 h 32"/>
                <a:gd name="T22" fmla="*/ 12 w 43"/>
                <a:gd name="T23" fmla="*/ 0 h 32"/>
                <a:gd name="T24" fmla="*/ 12 w 43"/>
                <a:gd name="T25" fmla="*/ 2 h 32"/>
                <a:gd name="T26" fmla="*/ 11 w 43"/>
                <a:gd name="T27" fmla="*/ 2 h 32"/>
                <a:gd name="T28" fmla="*/ 9 w 43"/>
                <a:gd name="T29" fmla="*/ 5 h 32"/>
                <a:gd name="T30" fmla="*/ 11 w 43"/>
                <a:gd name="T31" fmla="*/ 23 h 32"/>
                <a:gd name="T32" fmla="*/ 11 w 43"/>
                <a:gd name="T33" fmla="*/ 23 h 32"/>
                <a:gd name="T34" fmla="*/ 22 w 43"/>
                <a:gd name="T35" fmla="*/ 1 h 32"/>
                <a:gd name="T36" fmla="*/ 23 w 43"/>
                <a:gd name="T37" fmla="*/ 1 h 32"/>
                <a:gd name="T38" fmla="*/ 27 w 43"/>
                <a:gd name="T39" fmla="*/ 23 h 32"/>
                <a:gd name="T40" fmla="*/ 27 w 43"/>
                <a:gd name="T41" fmla="*/ 23 h 32"/>
                <a:gd name="T42" fmla="*/ 35 w 43"/>
                <a:gd name="T43" fmla="*/ 6 h 32"/>
                <a:gd name="T44" fmla="*/ 34 w 43"/>
                <a:gd name="T45" fmla="*/ 2 h 32"/>
                <a:gd name="T46" fmla="*/ 33 w 43"/>
                <a:gd name="T47" fmla="*/ 2 h 32"/>
                <a:gd name="T48" fmla="*/ 33 w 43"/>
                <a:gd name="T49" fmla="*/ 0 h 32"/>
                <a:gd name="T50" fmla="*/ 43 w 43"/>
                <a:gd name="T51" fmla="*/ 0 h 32"/>
                <a:gd name="T52" fmla="*/ 43 w 43"/>
                <a:gd name="T53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3" h="32">
                  <a:moveTo>
                    <a:pt x="43" y="2"/>
                  </a:moveTo>
                  <a:cubicBezTo>
                    <a:pt x="40" y="2"/>
                    <a:pt x="40" y="2"/>
                    <a:pt x="38" y="7"/>
                  </a:cubicBezTo>
                  <a:cubicBezTo>
                    <a:pt x="35" y="11"/>
                    <a:pt x="32" y="19"/>
                    <a:pt x="25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3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2"/>
                    <a:pt x="9" y="3"/>
                    <a:pt x="9" y="5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30" y="17"/>
                    <a:pt x="34" y="10"/>
                    <a:pt x="35" y="6"/>
                  </a:cubicBezTo>
                  <a:cubicBezTo>
                    <a:pt x="36" y="3"/>
                    <a:pt x="36" y="2"/>
                    <a:pt x="34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43" y="0"/>
                    <a:pt x="43" y="0"/>
                    <a:pt x="43" y="0"/>
                  </a:cubicBezTo>
                  <a:lnTo>
                    <a:pt x="4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"/>
            <p:cNvSpPr>
              <a:spLocks noEditPoints="1"/>
            </p:cNvSpPr>
            <p:nvPr userDrawn="1"/>
          </p:nvSpPr>
          <p:spPr bwMode="auto">
            <a:xfrm>
              <a:off x="4141788" y="547688"/>
              <a:ext cx="112713" cy="120650"/>
            </a:xfrm>
            <a:custGeom>
              <a:avLst/>
              <a:gdLst>
                <a:gd name="T0" fmla="*/ 30 w 30"/>
                <a:gd name="T1" fmla="*/ 13 h 32"/>
                <a:gd name="T2" fmla="*/ 13 w 30"/>
                <a:gd name="T3" fmla="*/ 32 h 32"/>
                <a:gd name="T4" fmla="*/ 0 w 30"/>
                <a:gd name="T5" fmla="*/ 19 h 32"/>
                <a:gd name="T6" fmla="*/ 17 w 30"/>
                <a:gd name="T7" fmla="*/ 0 h 32"/>
                <a:gd name="T8" fmla="*/ 30 w 30"/>
                <a:gd name="T9" fmla="*/ 13 h 32"/>
                <a:gd name="T10" fmla="*/ 6 w 30"/>
                <a:gd name="T11" fmla="*/ 20 h 32"/>
                <a:gd name="T12" fmla="*/ 13 w 30"/>
                <a:gd name="T13" fmla="*/ 30 h 32"/>
                <a:gd name="T14" fmla="*/ 24 w 30"/>
                <a:gd name="T15" fmla="*/ 12 h 32"/>
                <a:gd name="T16" fmla="*/ 17 w 30"/>
                <a:gd name="T17" fmla="*/ 1 h 32"/>
                <a:gd name="T18" fmla="*/ 6 w 30"/>
                <a:gd name="T1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2">
                  <a:moveTo>
                    <a:pt x="30" y="13"/>
                  </a:moveTo>
                  <a:cubicBezTo>
                    <a:pt x="30" y="24"/>
                    <a:pt x="23" y="32"/>
                    <a:pt x="13" y="32"/>
                  </a:cubicBezTo>
                  <a:cubicBezTo>
                    <a:pt x="5" y="32"/>
                    <a:pt x="0" y="27"/>
                    <a:pt x="0" y="19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5" y="0"/>
                    <a:pt x="30" y="5"/>
                    <a:pt x="30" y="13"/>
                  </a:cubicBezTo>
                  <a:close/>
                  <a:moveTo>
                    <a:pt x="6" y="20"/>
                  </a:moveTo>
                  <a:cubicBezTo>
                    <a:pt x="6" y="26"/>
                    <a:pt x="8" y="30"/>
                    <a:pt x="13" y="30"/>
                  </a:cubicBezTo>
                  <a:cubicBezTo>
                    <a:pt x="20" y="30"/>
                    <a:pt x="24" y="20"/>
                    <a:pt x="24" y="12"/>
                  </a:cubicBezTo>
                  <a:cubicBezTo>
                    <a:pt x="24" y="6"/>
                    <a:pt x="22" y="1"/>
                    <a:pt x="17" y="1"/>
                  </a:cubicBezTo>
                  <a:cubicBezTo>
                    <a:pt x="11" y="1"/>
                    <a:pt x="6" y="11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0"/>
            <p:cNvSpPr>
              <a:spLocks noEditPoints="1"/>
            </p:cNvSpPr>
            <p:nvPr userDrawn="1"/>
          </p:nvSpPr>
          <p:spPr bwMode="auto">
            <a:xfrm>
              <a:off x="4260850" y="547688"/>
              <a:ext cx="109538" cy="120650"/>
            </a:xfrm>
            <a:custGeom>
              <a:avLst/>
              <a:gdLst>
                <a:gd name="T0" fmla="*/ 29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4 w 29"/>
                <a:gd name="T9" fmla="*/ 18 h 32"/>
                <a:gd name="T10" fmla="*/ 12 w 29"/>
                <a:gd name="T11" fmla="*/ 18 h 32"/>
                <a:gd name="T12" fmla="*/ 11 w 29"/>
                <a:gd name="T13" fmla="*/ 25 h 32"/>
                <a:gd name="T14" fmla="*/ 14 w 29"/>
                <a:gd name="T15" fmla="*/ 30 h 32"/>
                <a:gd name="T16" fmla="*/ 14 w 29"/>
                <a:gd name="T17" fmla="*/ 31 h 32"/>
                <a:gd name="T18" fmla="*/ 0 w 29"/>
                <a:gd name="T19" fmla="*/ 31 h 32"/>
                <a:gd name="T20" fmla="*/ 1 w 29"/>
                <a:gd name="T21" fmla="*/ 30 h 32"/>
                <a:gd name="T22" fmla="*/ 6 w 29"/>
                <a:gd name="T23" fmla="*/ 25 h 32"/>
                <a:gd name="T24" fmla="*/ 9 w 29"/>
                <a:gd name="T25" fmla="*/ 6 h 32"/>
                <a:gd name="T26" fmla="*/ 6 w 29"/>
                <a:gd name="T27" fmla="*/ 2 h 32"/>
                <a:gd name="T28" fmla="*/ 6 w 29"/>
                <a:gd name="T29" fmla="*/ 0 h 32"/>
                <a:gd name="T30" fmla="*/ 18 w 29"/>
                <a:gd name="T31" fmla="*/ 0 h 32"/>
                <a:gd name="T32" fmla="*/ 25 w 29"/>
                <a:gd name="T33" fmla="*/ 2 h 32"/>
                <a:gd name="T34" fmla="*/ 28 w 29"/>
                <a:gd name="T35" fmla="*/ 8 h 32"/>
                <a:gd name="T36" fmla="*/ 21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9 w 29"/>
                <a:gd name="T45" fmla="*/ 32 h 32"/>
                <a:gd name="T46" fmla="*/ 14 w 29"/>
                <a:gd name="T47" fmla="*/ 16 h 32"/>
                <a:gd name="T48" fmla="*/ 19 w 29"/>
                <a:gd name="T49" fmla="*/ 15 h 32"/>
                <a:gd name="T50" fmla="*/ 22 w 29"/>
                <a:gd name="T51" fmla="*/ 8 h 32"/>
                <a:gd name="T52" fmla="*/ 18 w 29"/>
                <a:gd name="T53" fmla="*/ 2 h 32"/>
                <a:gd name="T54" fmla="*/ 16 w 29"/>
                <a:gd name="T55" fmla="*/ 3 h 32"/>
                <a:gd name="T56" fmla="*/ 15 w 29"/>
                <a:gd name="T57" fmla="*/ 5 h 32"/>
                <a:gd name="T58" fmla="*/ 13 w 29"/>
                <a:gd name="T59" fmla="*/ 16 h 32"/>
                <a:gd name="T60" fmla="*/ 14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9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1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6" y="18"/>
                    <a:pt x="15" y="18"/>
                    <a:pt x="14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6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1"/>
                    <a:pt x="25" y="2"/>
                  </a:cubicBezTo>
                  <a:cubicBezTo>
                    <a:pt x="27" y="3"/>
                    <a:pt x="28" y="5"/>
                    <a:pt x="28" y="8"/>
                  </a:cubicBezTo>
                  <a:cubicBezTo>
                    <a:pt x="28" y="13"/>
                    <a:pt x="25" y="16"/>
                    <a:pt x="21" y="17"/>
                  </a:cubicBezTo>
                  <a:cubicBezTo>
                    <a:pt x="21" y="18"/>
                    <a:pt x="22" y="21"/>
                    <a:pt x="23" y="23"/>
                  </a:cubicBezTo>
                  <a:cubicBezTo>
                    <a:pt x="25" y="26"/>
                    <a:pt x="26" y="27"/>
                    <a:pt x="26" y="28"/>
                  </a:cubicBezTo>
                  <a:cubicBezTo>
                    <a:pt x="27" y="30"/>
                    <a:pt x="28" y="30"/>
                    <a:pt x="29" y="30"/>
                  </a:cubicBezTo>
                  <a:lnTo>
                    <a:pt x="29" y="32"/>
                  </a:lnTo>
                  <a:close/>
                  <a:moveTo>
                    <a:pt x="14" y="16"/>
                  </a:moveTo>
                  <a:cubicBezTo>
                    <a:pt x="16" y="16"/>
                    <a:pt x="18" y="16"/>
                    <a:pt x="19" y="15"/>
                  </a:cubicBezTo>
                  <a:cubicBezTo>
                    <a:pt x="21" y="14"/>
                    <a:pt x="22" y="11"/>
                    <a:pt x="22" y="8"/>
                  </a:cubicBezTo>
                  <a:cubicBezTo>
                    <a:pt x="22" y="4"/>
                    <a:pt x="20" y="2"/>
                    <a:pt x="18" y="2"/>
                  </a:cubicBezTo>
                  <a:cubicBezTo>
                    <a:pt x="17" y="2"/>
                    <a:pt x="16" y="2"/>
                    <a:pt x="16" y="3"/>
                  </a:cubicBezTo>
                  <a:cubicBezTo>
                    <a:pt x="15" y="3"/>
                    <a:pt x="15" y="4"/>
                    <a:pt x="15" y="5"/>
                  </a:cubicBezTo>
                  <a:cubicBezTo>
                    <a:pt x="13" y="16"/>
                    <a:pt x="13" y="16"/>
                    <a:pt x="13" y="16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/>
            <p:cNvSpPr>
              <a:spLocks/>
            </p:cNvSpPr>
            <p:nvPr userDrawn="1"/>
          </p:nvSpPr>
          <p:spPr bwMode="auto">
            <a:xfrm>
              <a:off x="4381500" y="547688"/>
              <a:ext cx="95250" cy="117475"/>
            </a:xfrm>
            <a:custGeom>
              <a:avLst/>
              <a:gdLst>
                <a:gd name="T0" fmla="*/ 25 w 25"/>
                <a:gd name="T1" fmla="*/ 24 h 31"/>
                <a:gd name="T2" fmla="*/ 22 w 25"/>
                <a:gd name="T3" fmla="*/ 31 h 31"/>
                <a:gd name="T4" fmla="*/ 0 w 25"/>
                <a:gd name="T5" fmla="*/ 31 h 31"/>
                <a:gd name="T6" fmla="*/ 0 w 25"/>
                <a:gd name="T7" fmla="*/ 30 h 31"/>
                <a:gd name="T8" fmla="*/ 5 w 25"/>
                <a:gd name="T9" fmla="*/ 26 h 31"/>
                <a:gd name="T10" fmla="*/ 9 w 25"/>
                <a:gd name="T11" fmla="*/ 6 h 31"/>
                <a:gd name="T12" fmla="*/ 6 w 25"/>
                <a:gd name="T13" fmla="*/ 2 h 31"/>
                <a:gd name="T14" fmla="*/ 6 w 25"/>
                <a:gd name="T15" fmla="*/ 0 h 31"/>
                <a:gd name="T16" fmla="*/ 19 w 25"/>
                <a:gd name="T17" fmla="*/ 0 h 31"/>
                <a:gd name="T18" fmla="*/ 19 w 25"/>
                <a:gd name="T19" fmla="*/ 2 h 31"/>
                <a:gd name="T20" fmla="*/ 14 w 25"/>
                <a:gd name="T21" fmla="*/ 6 h 31"/>
                <a:gd name="T22" fmla="*/ 11 w 25"/>
                <a:gd name="T23" fmla="*/ 25 h 31"/>
                <a:gd name="T24" fmla="*/ 11 w 25"/>
                <a:gd name="T25" fmla="*/ 29 h 31"/>
                <a:gd name="T26" fmla="*/ 15 w 25"/>
                <a:gd name="T27" fmla="*/ 30 h 31"/>
                <a:gd name="T28" fmla="*/ 20 w 25"/>
                <a:gd name="T29" fmla="*/ 28 h 31"/>
                <a:gd name="T30" fmla="*/ 24 w 25"/>
                <a:gd name="T31" fmla="*/ 23 h 31"/>
                <a:gd name="T32" fmla="*/ 25 w 25"/>
                <a:gd name="T33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1">
                  <a:moveTo>
                    <a:pt x="25" y="24"/>
                  </a:moveTo>
                  <a:cubicBezTo>
                    <a:pt x="25" y="25"/>
                    <a:pt x="23" y="30"/>
                    <a:pt x="2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7" y="30"/>
                    <a:pt x="19" y="29"/>
                    <a:pt x="20" y="28"/>
                  </a:cubicBezTo>
                  <a:cubicBezTo>
                    <a:pt x="21" y="27"/>
                    <a:pt x="22" y="25"/>
                    <a:pt x="24" y="23"/>
                  </a:cubicBezTo>
                  <a:lnTo>
                    <a:pt x="2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2"/>
            <p:cNvSpPr>
              <a:spLocks noEditPoints="1"/>
            </p:cNvSpPr>
            <p:nvPr userDrawn="1"/>
          </p:nvSpPr>
          <p:spPr bwMode="auto">
            <a:xfrm>
              <a:off x="4487863" y="547688"/>
              <a:ext cx="127000" cy="117475"/>
            </a:xfrm>
            <a:custGeom>
              <a:avLst/>
              <a:gdLst>
                <a:gd name="T0" fmla="*/ 18 w 34"/>
                <a:gd name="T1" fmla="*/ 0 h 31"/>
                <a:gd name="T2" fmla="*/ 34 w 34"/>
                <a:gd name="T3" fmla="*/ 14 h 31"/>
                <a:gd name="T4" fmla="*/ 26 w 34"/>
                <a:gd name="T5" fmla="*/ 28 h 31"/>
                <a:gd name="T6" fmla="*/ 11 w 34"/>
                <a:gd name="T7" fmla="*/ 31 h 31"/>
                <a:gd name="T8" fmla="*/ 0 w 34"/>
                <a:gd name="T9" fmla="*/ 31 h 31"/>
                <a:gd name="T10" fmla="*/ 0 w 34"/>
                <a:gd name="T11" fmla="*/ 30 h 31"/>
                <a:gd name="T12" fmla="*/ 5 w 34"/>
                <a:gd name="T13" fmla="*/ 26 h 31"/>
                <a:gd name="T14" fmla="*/ 9 w 34"/>
                <a:gd name="T15" fmla="*/ 6 h 31"/>
                <a:gd name="T16" fmla="*/ 5 w 34"/>
                <a:gd name="T17" fmla="*/ 2 h 31"/>
                <a:gd name="T18" fmla="*/ 6 w 34"/>
                <a:gd name="T19" fmla="*/ 0 h 31"/>
                <a:gd name="T20" fmla="*/ 18 w 34"/>
                <a:gd name="T21" fmla="*/ 0 h 31"/>
                <a:gd name="T22" fmla="*/ 11 w 34"/>
                <a:gd name="T23" fmla="*/ 25 h 31"/>
                <a:gd name="T24" fmla="*/ 11 w 34"/>
                <a:gd name="T25" fmla="*/ 29 h 31"/>
                <a:gd name="T26" fmla="*/ 14 w 34"/>
                <a:gd name="T27" fmla="*/ 30 h 31"/>
                <a:gd name="T28" fmla="*/ 28 w 34"/>
                <a:gd name="T29" fmla="*/ 13 h 31"/>
                <a:gd name="T30" fmla="*/ 18 w 34"/>
                <a:gd name="T31" fmla="*/ 2 h 31"/>
                <a:gd name="T32" fmla="*/ 15 w 34"/>
                <a:gd name="T33" fmla="*/ 3 h 31"/>
                <a:gd name="T34" fmla="*/ 14 w 34"/>
                <a:gd name="T35" fmla="*/ 5 h 31"/>
                <a:gd name="T36" fmla="*/ 11 w 34"/>
                <a:gd name="T37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1">
                  <a:moveTo>
                    <a:pt x="18" y="0"/>
                  </a:moveTo>
                  <a:cubicBezTo>
                    <a:pt x="28" y="0"/>
                    <a:pt x="34" y="4"/>
                    <a:pt x="34" y="14"/>
                  </a:cubicBezTo>
                  <a:cubicBezTo>
                    <a:pt x="34" y="19"/>
                    <a:pt x="31" y="25"/>
                    <a:pt x="26" y="28"/>
                  </a:cubicBezTo>
                  <a:cubicBezTo>
                    <a:pt x="22" y="31"/>
                    <a:pt x="17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3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18" y="0"/>
                  </a:lnTo>
                  <a:close/>
                  <a:moveTo>
                    <a:pt x="11" y="25"/>
                  </a:move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4" y="30"/>
                  </a:cubicBezTo>
                  <a:cubicBezTo>
                    <a:pt x="23" y="30"/>
                    <a:pt x="28" y="22"/>
                    <a:pt x="28" y="13"/>
                  </a:cubicBezTo>
                  <a:cubicBezTo>
                    <a:pt x="28" y="7"/>
                    <a:pt x="25" y="2"/>
                    <a:pt x="18" y="2"/>
                  </a:cubicBezTo>
                  <a:cubicBezTo>
                    <a:pt x="17" y="2"/>
                    <a:pt x="16" y="2"/>
                    <a:pt x="15" y="3"/>
                  </a:cubicBezTo>
                  <a:cubicBezTo>
                    <a:pt x="15" y="3"/>
                    <a:pt x="15" y="4"/>
                    <a:pt x="14" y="5"/>
                  </a:cubicBezTo>
                  <a:lnTo>
                    <a:pt x="11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3"/>
            <p:cNvSpPr>
              <a:spLocks/>
            </p:cNvSpPr>
            <p:nvPr userDrawn="1"/>
          </p:nvSpPr>
          <p:spPr bwMode="auto">
            <a:xfrm>
              <a:off x="4686300" y="542925"/>
              <a:ext cx="106363" cy="122238"/>
            </a:xfrm>
            <a:custGeom>
              <a:avLst/>
              <a:gdLst>
                <a:gd name="T0" fmla="*/ 28 w 28"/>
                <a:gd name="T1" fmla="*/ 0 h 32"/>
                <a:gd name="T2" fmla="*/ 27 w 28"/>
                <a:gd name="T3" fmla="*/ 9 h 32"/>
                <a:gd name="T4" fmla="*/ 25 w 28"/>
                <a:gd name="T5" fmla="*/ 9 h 32"/>
                <a:gd name="T6" fmla="*/ 25 w 28"/>
                <a:gd name="T7" fmla="*/ 5 h 32"/>
                <a:gd name="T8" fmla="*/ 20 w 28"/>
                <a:gd name="T9" fmla="*/ 3 h 32"/>
                <a:gd name="T10" fmla="*/ 17 w 28"/>
                <a:gd name="T11" fmla="*/ 3 h 32"/>
                <a:gd name="T12" fmla="*/ 13 w 28"/>
                <a:gd name="T13" fmla="*/ 26 h 32"/>
                <a:gd name="T14" fmla="*/ 17 w 28"/>
                <a:gd name="T15" fmla="*/ 31 h 32"/>
                <a:gd name="T16" fmla="*/ 17 w 28"/>
                <a:gd name="T17" fmla="*/ 32 h 32"/>
                <a:gd name="T18" fmla="*/ 2 w 28"/>
                <a:gd name="T19" fmla="*/ 32 h 32"/>
                <a:gd name="T20" fmla="*/ 2 w 28"/>
                <a:gd name="T21" fmla="*/ 31 h 32"/>
                <a:gd name="T22" fmla="*/ 8 w 28"/>
                <a:gd name="T23" fmla="*/ 26 h 32"/>
                <a:gd name="T24" fmla="*/ 12 w 28"/>
                <a:gd name="T25" fmla="*/ 3 h 32"/>
                <a:gd name="T26" fmla="*/ 10 w 28"/>
                <a:gd name="T27" fmla="*/ 3 h 32"/>
                <a:gd name="T28" fmla="*/ 4 w 28"/>
                <a:gd name="T29" fmla="*/ 5 h 32"/>
                <a:gd name="T30" fmla="*/ 2 w 28"/>
                <a:gd name="T31" fmla="*/ 9 h 32"/>
                <a:gd name="T32" fmla="*/ 0 w 28"/>
                <a:gd name="T33" fmla="*/ 9 h 32"/>
                <a:gd name="T34" fmla="*/ 3 w 28"/>
                <a:gd name="T35" fmla="*/ 0 h 32"/>
                <a:gd name="T36" fmla="*/ 4 w 28"/>
                <a:gd name="T37" fmla="*/ 0 h 32"/>
                <a:gd name="T38" fmla="*/ 6 w 28"/>
                <a:gd name="T39" fmla="*/ 1 h 32"/>
                <a:gd name="T40" fmla="*/ 25 w 28"/>
                <a:gd name="T41" fmla="*/ 1 h 32"/>
                <a:gd name="T42" fmla="*/ 27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8" y="2"/>
                    <a:pt x="27" y="6"/>
                    <a:pt x="27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5" y="5"/>
                    <a:pt x="25" y="5"/>
                  </a:cubicBezTo>
                  <a:cubicBezTo>
                    <a:pt x="24" y="3"/>
                    <a:pt x="23" y="3"/>
                    <a:pt x="20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2" y="30"/>
                    <a:pt x="13" y="31"/>
                    <a:pt x="17" y="3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7" y="31"/>
                    <a:pt x="7" y="30"/>
                    <a:pt x="8" y="26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4" y="6"/>
                    <a:pt x="3" y="7"/>
                    <a:pt x="2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2" y="3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1"/>
                    <a:pt x="27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4"/>
            <p:cNvSpPr>
              <a:spLocks noEditPoints="1"/>
            </p:cNvSpPr>
            <p:nvPr userDrawn="1"/>
          </p:nvSpPr>
          <p:spPr bwMode="auto">
            <a:xfrm>
              <a:off x="4803775" y="547688"/>
              <a:ext cx="115888" cy="120650"/>
            </a:xfrm>
            <a:custGeom>
              <a:avLst/>
              <a:gdLst>
                <a:gd name="T0" fmla="*/ 31 w 31"/>
                <a:gd name="T1" fmla="*/ 13 h 32"/>
                <a:gd name="T2" fmla="*/ 13 w 31"/>
                <a:gd name="T3" fmla="*/ 32 h 32"/>
                <a:gd name="T4" fmla="*/ 0 w 31"/>
                <a:gd name="T5" fmla="*/ 19 h 32"/>
                <a:gd name="T6" fmla="*/ 18 w 31"/>
                <a:gd name="T7" fmla="*/ 0 h 32"/>
                <a:gd name="T8" fmla="*/ 31 w 31"/>
                <a:gd name="T9" fmla="*/ 13 h 32"/>
                <a:gd name="T10" fmla="*/ 6 w 31"/>
                <a:gd name="T11" fmla="*/ 20 h 32"/>
                <a:gd name="T12" fmla="*/ 13 w 31"/>
                <a:gd name="T13" fmla="*/ 30 h 32"/>
                <a:gd name="T14" fmla="*/ 24 w 31"/>
                <a:gd name="T15" fmla="*/ 12 h 32"/>
                <a:gd name="T16" fmla="*/ 17 w 31"/>
                <a:gd name="T17" fmla="*/ 1 h 32"/>
                <a:gd name="T18" fmla="*/ 6 w 31"/>
                <a:gd name="T1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2">
                  <a:moveTo>
                    <a:pt x="31" y="13"/>
                  </a:moveTo>
                  <a:cubicBezTo>
                    <a:pt x="31" y="24"/>
                    <a:pt x="23" y="32"/>
                    <a:pt x="13" y="32"/>
                  </a:cubicBezTo>
                  <a:cubicBezTo>
                    <a:pt x="5" y="32"/>
                    <a:pt x="0" y="27"/>
                    <a:pt x="0" y="19"/>
                  </a:cubicBezTo>
                  <a:cubicBezTo>
                    <a:pt x="0" y="8"/>
                    <a:pt x="7" y="0"/>
                    <a:pt x="18" y="0"/>
                  </a:cubicBezTo>
                  <a:cubicBezTo>
                    <a:pt x="25" y="0"/>
                    <a:pt x="31" y="5"/>
                    <a:pt x="31" y="13"/>
                  </a:cubicBezTo>
                  <a:close/>
                  <a:moveTo>
                    <a:pt x="6" y="20"/>
                  </a:moveTo>
                  <a:cubicBezTo>
                    <a:pt x="6" y="26"/>
                    <a:pt x="8" y="30"/>
                    <a:pt x="13" y="30"/>
                  </a:cubicBezTo>
                  <a:cubicBezTo>
                    <a:pt x="20" y="30"/>
                    <a:pt x="24" y="20"/>
                    <a:pt x="24" y="12"/>
                  </a:cubicBezTo>
                  <a:cubicBezTo>
                    <a:pt x="24" y="6"/>
                    <a:pt x="23" y="1"/>
                    <a:pt x="17" y="1"/>
                  </a:cubicBezTo>
                  <a:cubicBezTo>
                    <a:pt x="11" y="1"/>
                    <a:pt x="6" y="11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5"/>
            <p:cNvSpPr>
              <a:spLocks/>
            </p:cNvSpPr>
            <p:nvPr userDrawn="1"/>
          </p:nvSpPr>
          <p:spPr bwMode="auto">
            <a:xfrm>
              <a:off x="4943475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20 w 30"/>
                <a:gd name="T3" fmla="*/ 2 h 32"/>
                <a:gd name="T4" fmla="*/ 6 w 30"/>
                <a:gd name="T5" fmla="*/ 18 h 32"/>
                <a:gd name="T6" fmla="*/ 16 w 30"/>
                <a:gd name="T7" fmla="*/ 30 h 32"/>
                <a:gd name="T8" fmla="*/ 20 w 30"/>
                <a:gd name="T9" fmla="*/ 27 h 32"/>
                <a:gd name="T10" fmla="*/ 21 w 30"/>
                <a:gd name="T11" fmla="*/ 23 h 32"/>
                <a:gd name="T12" fmla="*/ 16 w 30"/>
                <a:gd name="T13" fmla="*/ 19 h 32"/>
                <a:gd name="T14" fmla="*/ 17 w 30"/>
                <a:gd name="T15" fmla="*/ 17 h 32"/>
                <a:gd name="T16" fmla="*/ 30 w 30"/>
                <a:gd name="T17" fmla="*/ 17 h 32"/>
                <a:gd name="T18" fmla="*/ 30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9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4" y="2"/>
                    <a:pt x="20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10" y="30"/>
                    <a:pt x="16" y="30"/>
                  </a:cubicBezTo>
                  <a:cubicBezTo>
                    <a:pt x="18" y="30"/>
                    <a:pt x="19" y="30"/>
                    <a:pt x="20" y="2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7" y="19"/>
                    <a:pt x="27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9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9" y="0"/>
                    <a:pt x="21" y="0"/>
                  </a:cubicBezTo>
                  <a:cubicBezTo>
                    <a:pt x="25" y="0"/>
                    <a:pt x="28" y="1"/>
                    <a:pt x="29" y="1"/>
                  </a:cubicBezTo>
                  <a:cubicBezTo>
                    <a:pt x="29" y="2"/>
                    <a:pt x="29" y="5"/>
                    <a:pt x="29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6"/>
            <p:cNvSpPr>
              <a:spLocks/>
            </p:cNvSpPr>
            <p:nvPr userDrawn="1"/>
          </p:nvSpPr>
          <p:spPr bwMode="auto">
            <a:xfrm>
              <a:off x="5064125" y="547688"/>
              <a:ext cx="104775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3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8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7"/>
                    <a:pt x="11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9" y="30"/>
                    <a:pt x="20" y="29"/>
                    <a:pt x="21" y="28"/>
                  </a:cubicBezTo>
                  <a:cubicBezTo>
                    <a:pt x="22" y="27"/>
                    <a:pt x="24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5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7"/>
            <p:cNvSpPr>
              <a:spLocks/>
            </p:cNvSpPr>
            <p:nvPr userDrawn="1"/>
          </p:nvSpPr>
          <p:spPr bwMode="auto">
            <a:xfrm>
              <a:off x="5187950" y="542925"/>
              <a:ext cx="104775" cy="122238"/>
            </a:xfrm>
            <a:custGeom>
              <a:avLst/>
              <a:gdLst>
                <a:gd name="T0" fmla="*/ 28 w 28"/>
                <a:gd name="T1" fmla="*/ 0 h 32"/>
                <a:gd name="T2" fmla="*/ 26 w 28"/>
                <a:gd name="T3" fmla="*/ 9 h 32"/>
                <a:gd name="T4" fmla="*/ 25 w 28"/>
                <a:gd name="T5" fmla="*/ 9 h 32"/>
                <a:gd name="T6" fmla="*/ 24 w 28"/>
                <a:gd name="T7" fmla="*/ 5 h 32"/>
                <a:gd name="T8" fmla="*/ 19 w 28"/>
                <a:gd name="T9" fmla="*/ 3 h 32"/>
                <a:gd name="T10" fmla="*/ 17 w 28"/>
                <a:gd name="T11" fmla="*/ 3 h 32"/>
                <a:gd name="T12" fmla="*/ 12 w 28"/>
                <a:gd name="T13" fmla="*/ 26 h 32"/>
                <a:gd name="T14" fmla="*/ 16 w 28"/>
                <a:gd name="T15" fmla="*/ 31 h 32"/>
                <a:gd name="T16" fmla="*/ 16 w 28"/>
                <a:gd name="T17" fmla="*/ 32 h 32"/>
                <a:gd name="T18" fmla="*/ 1 w 28"/>
                <a:gd name="T19" fmla="*/ 32 h 32"/>
                <a:gd name="T20" fmla="*/ 2 w 28"/>
                <a:gd name="T21" fmla="*/ 31 h 32"/>
                <a:gd name="T22" fmla="*/ 7 w 28"/>
                <a:gd name="T23" fmla="*/ 26 h 32"/>
                <a:gd name="T24" fmla="*/ 11 w 28"/>
                <a:gd name="T25" fmla="*/ 3 h 32"/>
                <a:gd name="T26" fmla="*/ 9 w 28"/>
                <a:gd name="T27" fmla="*/ 3 h 32"/>
                <a:gd name="T28" fmla="*/ 4 w 28"/>
                <a:gd name="T29" fmla="*/ 5 h 32"/>
                <a:gd name="T30" fmla="*/ 1 w 28"/>
                <a:gd name="T31" fmla="*/ 9 h 32"/>
                <a:gd name="T32" fmla="*/ 0 w 28"/>
                <a:gd name="T33" fmla="*/ 9 h 32"/>
                <a:gd name="T34" fmla="*/ 2 w 28"/>
                <a:gd name="T35" fmla="*/ 0 h 32"/>
                <a:gd name="T36" fmla="*/ 3 w 28"/>
                <a:gd name="T37" fmla="*/ 0 h 32"/>
                <a:gd name="T38" fmla="*/ 5 w 28"/>
                <a:gd name="T39" fmla="*/ 1 h 32"/>
                <a:gd name="T40" fmla="*/ 24 w 28"/>
                <a:gd name="T41" fmla="*/ 1 h 32"/>
                <a:gd name="T42" fmla="*/ 26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7" y="2"/>
                    <a:pt x="27" y="6"/>
                    <a:pt x="26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4" y="5"/>
                    <a:pt x="24" y="5"/>
                  </a:cubicBezTo>
                  <a:cubicBezTo>
                    <a:pt x="23" y="3"/>
                    <a:pt x="22" y="3"/>
                    <a:pt x="19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30"/>
                    <a:pt x="12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6" y="31"/>
                    <a:pt x="6" y="30"/>
                    <a:pt x="7" y="2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6"/>
                    <a:pt x="2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1" y="3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5" y="1"/>
                    <a:pt x="2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8"/>
            <p:cNvSpPr>
              <a:spLocks/>
            </p:cNvSpPr>
            <p:nvPr userDrawn="1"/>
          </p:nvSpPr>
          <p:spPr bwMode="auto">
            <a:xfrm>
              <a:off x="5289550" y="547688"/>
              <a:ext cx="142875" cy="117475"/>
            </a:xfrm>
            <a:custGeom>
              <a:avLst/>
              <a:gdLst>
                <a:gd name="T0" fmla="*/ 38 w 38"/>
                <a:gd name="T1" fmla="*/ 2 h 31"/>
                <a:gd name="T2" fmla="*/ 33 w 38"/>
                <a:gd name="T3" fmla="*/ 6 h 31"/>
                <a:gd name="T4" fmla="*/ 30 w 38"/>
                <a:gd name="T5" fmla="*/ 25 h 31"/>
                <a:gd name="T6" fmla="*/ 33 w 38"/>
                <a:gd name="T7" fmla="*/ 30 h 31"/>
                <a:gd name="T8" fmla="*/ 33 w 38"/>
                <a:gd name="T9" fmla="*/ 31 h 31"/>
                <a:gd name="T10" fmla="*/ 19 w 38"/>
                <a:gd name="T11" fmla="*/ 31 h 31"/>
                <a:gd name="T12" fmla="*/ 19 w 38"/>
                <a:gd name="T13" fmla="*/ 30 h 31"/>
                <a:gd name="T14" fmla="*/ 24 w 38"/>
                <a:gd name="T15" fmla="*/ 25 h 31"/>
                <a:gd name="T16" fmla="*/ 26 w 38"/>
                <a:gd name="T17" fmla="*/ 16 h 31"/>
                <a:gd name="T18" fmla="*/ 12 w 38"/>
                <a:gd name="T19" fmla="*/ 16 h 31"/>
                <a:gd name="T20" fmla="*/ 11 w 38"/>
                <a:gd name="T21" fmla="*/ 25 h 31"/>
                <a:gd name="T22" fmla="*/ 14 w 38"/>
                <a:gd name="T23" fmla="*/ 30 h 31"/>
                <a:gd name="T24" fmla="*/ 14 w 38"/>
                <a:gd name="T25" fmla="*/ 31 h 31"/>
                <a:gd name="T26" fmla="*/ 0 w 38"/>
                <a:gd name="T27" fmla="*/ 31 h 31"/>
                <a:gd name="T28" fmla="*/ 1 w 38"/>
                <a:gd name="T29" fmla="*/ 30 h 31"/>
                <a:gd name="T30" fmla="*/ 5 w 38"/>
                <a:gd name="T31" fmla="*/ 25 h 31"/>
                <a:gd name="T32" fmla="*/ 9 w 38"/>
                <a:gd name="T33" fmla="*/ 6 h 31"/>
                <a:gd name="T34" fmla="*/ 5 w 38"/>
                <a:gd name="T35" fmla="*/ 2 h 31"/>
                <a:gd name="T36" fmla="*/ 6 w 38"/>
                <a:gd name="T37" fmla="*/ 0 h 31"/>
                <a:gd name="T38" fmla="*/ 19 w 38"/>
                <a:gd name="T39" fmla="*/ 0 h 31"/>
                <a:gd name="T40" fmla="*/ 19 w 38"/>
                <a:gd name="T41" fmla="*/ 2 h 31"/>
                <a:gd name="T42" fmla="*/ 14 w 38"/>
                <a:gd name="T43" fmla="*/ 6 h 31"/>
                <a:gd name="T44" fmla="*/ 13 w 38"/>
                <a:gd name="T45" fmla="*/ 14 h 31"/>
                <a:gd name="T46" fmla="*/ 27 w 38"/>
                <a:gd name="T47" fmla="*/ 14 h 31"/>
                <a:gd name="T48" fmla="*/ 28 w 38"/>
                <a:gd name="T49" fmla="*/ 6 h 31"/>
                <a:gd name="T50" fmla="*/ 25 w 38"/>
                <a:gd name="T51" fmla="*/ 2 h 31"/>
                <a:gd name="T52" fmla="*/ 25 w 38"/>
                <a:gd name="T53" fmla="*/ 0 h 31"/>
                <a:gd name="T54" fmla="*/ 38 w 38"/>
                <a:gd name="T55" fmla="*/ 0 h 31"/>
                <a:gd name="T56" fmla="*/ 38 w 38"/>
                <a:gd name="T5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31">
                  <a:moveTo>
                    <a:pt x="38" y="2"/>
                  </a:moveTo>
                  <a:cubicBezTo>
                    <a:pt x="34" y="2"/>
                    <a:pt x="34" y="3"/>
                    <a:pt x="33" y="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9"/>
                    <a:pt x="29" y="30"/>
                    <a:pt x="33" y="30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30"/>
                    <a:pt x="24" y="29"/>
                    <a:pt x="24" y="2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3"/>
                    <a:pt x="28" y="2"/>
                    <a:pt x="25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3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9"/>
            <p:cNvSpPr>
              <a:spLocks/>
            </p:cNvSpPr>
            <p:nvPr userDrawn="1"/>
          </p:nvSpPr>
          <p:spPr bwMode="auto">
            <a:xfrm>
              <a:off x="5432425" y="547688"/>
              <a:ext cx="104775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2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7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8" y="30"/>
                    <a:pt x="20" y="29"/>
                    <a:pt x="21" y="28"/>
                  </a:cubicBezTo>
                  <a:cubicBezTo>
                    <a:pt x="22" y="27"/>
                    <a:pt x="23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30"/>
            <p:cNvSpPr>
              <a:spLocks noEditPoints="1"/>
            </p:cNvSpPr>
            <p:nvPr userDrawn="1"/>
          </p:nvSpPr>
          <p:spPr bwMode="auto">
            <a:xfrm>
              <a:off x="5541963" y="547688"/>
              <a:ext cx="107950" cy="120650"/>
            </a:xfrm>
            <a:custGeom>
              <a:avLst/>
              <a:gdLst>
                <a:gd name="T0" fmla="*/ 29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4 w 29"/>
                <a:gd name="T9" fmla="*/ 18 h 32"/>
                <a:gd name="T10" fmla="*/ 12 w 29"/>
                <a:gd name="T11" fmla="*/ 18 h 32"/>
                <a:gd name="T12" fmla="*/ 11 w 29"/>
                <a:gd name="T13" fmla="*/ 25 h 32"/>
                <a:gd name="T14" fmla="*/ 14 w 29"/>
                <a:gd name="T15" fmla="*/ 30 h 32"/>
                <a:gd name="T16" fmla="*/ 14 w 29"/>
                <a:gd name="T17" fmla="*/ 31 h 32"/>
                <a:gd name="T18" fmla="*/ 0 w 29"/>
                <a:gd name="T19" fmla="*/ 31 h 32"/>
                <a:gd name="T20" fmla="*/ 1 w 29"/>
                <a:gd name="T21" fmla="*/ 30 h 32"/>
                <a:gd name="T22" fmla="*/ 5 w 29"/>
                <a:gd name="T23" fmla="*/ 25 h 32"/>
                <a:gd name="T24" fmla="*/ 9 w 29"/>
                <a:gd name="T25" fmla="*/ 6 h 32"/>
                <a:gd name="T26" fmla="*/ 6 w 29"/>
                <a:gd name="T27" fmla="*/ 2 h 32"/>
                <a:gd name="T28" fmla="*/ 6 w 29"/>
                <a:gd name="T29" fmla="*/ 0 h 32"/>
                <a:gd name="T30" fmla="*/ 18 w 29"/>
                <a:gd name="T31" fmla="*/ 0 h 32"/>
                <a:gd name="T32" fmla="*/ 25 w 29"/>
                <a:gd name="T33" fmla="*/ 2 h 32"/>
                <a:gd name="T34" fmla="*/ 28 w 29"/>
                <a:gd name="T35" fmla="*/ 8 h 32"/>
                <a:gd name="T36" fmla="*/ 21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9 w 29"/>
                <a:gd name="T45" fmla="*/ 32 h 32"/>
                <a:gd name="T46" fmla="*/ 14 w 29"/>
                <a:gd name="T47" fmla="*/ 16 h 32"/>
                <a:gd name="T48" fmla="*/ 19 w 29"/>
                <a:gd name="T49" fmla="*/ 15 h 32"/>
                <a:gd name="T50" fmla="*/ 22 w 29"/>
                <a:gd name="T51" fmla="*/ 8 h 32"/>
                <a:gd name="T52" fmla="*/ 17 w 29"/>
                <a:gd name="T53" fmla="*/ 2 h 32"/>
                <a:gd name="T54" fmla="*/ 15 w 29"/>
                <a:gd name="T55" fmla="*/ 3 h 32"/>
                <a:gd name="T56" fmla="*/ 15 w 29"/>
                <a:gd name="T57" fmla="*/ 5 h 32"/>
                <a:gd name="T58" fmla="*/ 12 w 29"/>
                <a:gd name="T59" fmla="*/ 16 h 32"/>
                <a:gd name="T60" fmla="*/ 14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9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1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6" y="18"/>
                    <a:pt x="15" y="18"/>
                    <a:pt x="14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3" y="1"/>
                    <a:pt x="25" y="2"/>
                  </a:cubicBezTo>
                  <a:cubicBezTo>
                    <a:pt x="27" y="3"/>
                    <a:pt x="28" y="5"/>
                    <a:pt x="28" y="8"/>
                  </a:cubicBezTo>
                  <a:cubicBezTo>
                    <a:pt x="28" y="13"/>
                    <a:pt x="24" y="16"/>
                    <a:pt x="21" y="17"/>
                  </a:cubicBezTo>
                  <a:cubicBezTo>
                    <a:pt x="21" y="18"/>
                    <a:pt x="22" y="21"/>
                    <a:pt x="23" y="23"/>
                  </a:cubicBezTo>
                  <a:cubicBezTo>
                    <a:pt x="25" y="26"/>
                    <a:pt x="25" y="27"/>
                    <a:pt x="26" y="28"/>
                  </a:cubicBezTo>
                  <a:cubicBezTo>
                    <a:pt x="27" y="30"/>
                    <a:pt x="28" y="30"/>
                    <a:pt x="29" y="30"/>
                  </a:cubicBezTo>
                  <a:lnTo>
                    <a:pt x="29" y="32"/>
                  </a:lnTo>
                  <a:close/>
                  <a:moveTo>
                    <a:pt x="14" y="16"/>
                  </a:moveTo>
                  <a:cubicBezTo>
                    <a:pt x="16" y="16"/>
                    <a:pt x="17" y="16"/>
                    <a:pt x="19" y="15"/>
                  </a:cubicBezTo>
                  <a:cubicBezTo>
                    <a:pt x="21" y="14"/>
                    <a:pt x="22" y="11"/>
                    <a:pt x="22" y="8"/>
                  </a:cubicBezTo>
                  <a:cubicBezTo>
                    <a:pt x="22" y="4"/>
                    <a:pt x="20" y="2"/>
                    <a:pt x="17" y="2"/>
                  </a:cubicBezTo>
                  <a:cubicBezTo>
                    <a:pt x="16" y="2"/>
                    <a:pt x="16" y="2"/>
                    <a:pt x="15" y="3"/>
                  </a:cubicBezTo>
                  <a:cubicBezTo>
                    <a:pt x="15" y="3"/>
                    <a:pt x="15" y="4"/>
                    <a:pt x="15" y="5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2" name="Text Placeholder 7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3601"/>
            <a:ext cx="4048216" cy="405464"/>
          </a:xfrm>
          <a:noFill/>
        </p:spPr>
        <p:txBody>
          <a:bodyPr vert="horz" wrap="square" lIns="0" tIns="91440" rIns="91440" bIns="91440" rtlCol="0">
            <a:noAutofit/>
          </a:bodyPr>
          <a:lstStyle>
            <a:lvl1pPr marL="511175" indent="-171450">
              <a:buNone/>
              <a:defRPr lang="en-US" sz="1200" baseline="0" smtClean="0">
                <a:solidFill>
                  <a:schemeClr val="bg1"/>
                </a:solidFill>
              </a:defRPr>
            </a:lvl1pPr>
            <a:lvl2pPr>
              <a:defRPr lang="en-US" sz="1500" smtClean="0"/>
            </a:lvl2pPr>
            <a:lvl3pPr>
              <a:defRPr lang="en-US" sz="1350" smtClean="0"/>
            </a:lvl3pPr>
            <a:lvl4pPr>
              <a:defRPr lang="en-US" sz="1200" smtClean="0"/>
            </a:lvl4pPr>
            <a:lvl5pPr>
              <a:defRPr lang="en-US" sz="1200"/>
            </a:lvl5pPr>
          </a:lstStyle>
          <a:p>
            <a:pPr marL="339725" lvl="0" indent="0">
              <a:spcBef>
                <a:spcPts val="1200"/>
              </a:spcBef>
            </a:pPr>
            <a:r>
              <a:rPr lang="en-US" dirty="0" smtClean="0"/>
              <a:t>Presenter Name, Title Here</a:t>
            </a:r>
          </a:p>
        </p:txBody>
      </p:sp>
      <p:sp>
        <p:nvSpPr>
          <p:cNvPr id="75" name="Text Placeholder 74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5724571"/>
            <a:ext cx="1559779" cy="352527"/>
          </a:xfrm>
          <a:noFill/>
        </p:spPr>
        <p:txBody>
          <a:bodyPr vert="horz" wrap="square" lIns="0" tIns="0" rIns="91440" bIns="91440" rtlCol="0">
            <a:noAutofit/>
          </a:bodyPr>
          <a:lstStyle>
            <a:lvl1pPr marL="511175" indent="-171450">
              <a:buNone/>
              <a:defRPr lang="en-US" sz="1000" baseline="0" smtClean="0">
                <a:solidFill>
                  <a:schemeClr val="bg1"/>
                </a:solidFill>
              </a:defRPr>
            </a:lvl1pPr>
            <a:lvl2pPr>
              <a:defRPr lang="en-US" sz="1500" smtClean="0"/>
            </a:lvl2pPr>
            <a:lvl3pPr>
              <a:defRPr lang="en-US" sz="1350" smtClean="0"/>
            </a:lvl3pPr>
            <a:lvl4pPr>
              <a:defRPr lang="en-US" sz="1200" smtClean="0"/>
            </a:lvl4pPr>
            <a:lvl5pPr>
              <a:defRPr lang="en-US" sz="1200"/>
            </a:lvl5pPr>
          </a:lstStyle>
          <a:p>
            <a:pPr marL="339725" lvl="0" indent="0">
              <a:spcBef>
                <a:spcPts val="1200"/>
              </a:spcBef>
            </a:pPr>
            <a:r>
              <a:rPr lang="en-US" dirty="0" smtClean="0"/>
              <a:t>Date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342900" y="4482787"/>
            <a:ext cx="3421026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09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Manufactu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" y="0"/>
            <a:ext cx="9141291" cy="6858000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-1" y="4482869"/>
            <a:ext cx="4048217" cy="1670281"/>
          </a:xfrm>
          <a:prstGeom prst="rect">
            <a:avLst/>
          </a:prstGeom>
          <a:solidFill>
            <a:schemeClr val="accent6">
              <a:alpha val="50000"/>
            </a:schemeClr>
          </a:solidFill>
        </p:spPr>
        <p:txBody>
          <a:bodyPr vert="horz" wrap="square" lIns="0" tIns="91440" rIns="91440" bIns="91440" rtlCol="0">
            <a:noAutofit/>
          </a:bodyPr>
          <a:lstStyle/>
          <a:p>
            <a:pPr marL="339725" lvl="0" inden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756160"/>
            <a:ext cx="4048217" cy="1726627"/>
          </a:xfrm>
          <a:solidFill>
            <a:schemeClr val="accent6">
              <a:alpha val="50000"/>
            </a:schemeClr>
          </a:solidFill>
        </p:spPr>
        <p:txBody>
          <a:bodyPr wrap="square" lIns="0" tIns="182880" anchor="b">
            <a:spAutoFit/>
          </a:bodyPr>
          <a:lstStyle>
            <a:lvl1pPr marL="339725" indent="0" algn="l">
              <a:defRPr sz="3600" i="1" cap="all" baseline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4491339"/>
            <a:ext cx="4048217" cy="786208"/>
          </a:xfrm>
          <a:noFill/>
        </p:spPr>
        <p:txBody>
          <a:bodyPr wrap="square" lIns="0" tIns="91440" bIns="91440">
            <a:noAutofit/>
          </a:bodyPr>
          <a:lstStyle>
            <a:lvl1pPr marL="339725" indent="0" algn="l">
              <a:spcBef>
                <a:spcPts val="1200"/>
              </a:spcBef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5" name="Group 38"/>
          <p:cNvGrpSpPr/>
          <p:nvPr/>
        </p:nvGrpSpPr>
        <p:grpSpPr>
          <a:xfrm>
            <a:off x="342900" y="886879"/>
            <a:ext cx="2400300" cy="791427"/>
            <a:chOff x="2574925" y="-92075"/>
            <a:chExt cx="3074988" cy="760413"/>
          </a:xfrm>
          <a:solidFill>
            <a:schemeClr val="tx2"/>
          </a:solidFill>
        </p:grpSpPr>
        <p:sp>
          <p:nvSpPr>
            <p:cNvPr id="40" name="Freeform 5"/>
            <p:cNvSpPr>
              <a:spLocks noEditPoints="1"/>
            </p:cNvSpPr>
            <p:nvPr userDrawn="1"/>
          </p:nvSpPr>
          <p:spPr bwMode="auto">
            <a:xfrm>
              <a:off x="4468813" y="-88900"/>
              <a:ext cx="82550" cy="87313"/>
            </a:xfrm>
            <a:custGeom>
              <a:avLst/>
              <a:gdLst>
                <a:gd name="T0" fmla="*/ 11 w 22"/>
                <a:gd name="T1" fmla="*/ 21 h 23"/>
                <a:gd name="T2" fmla="*/ 2 w 22"/>
                <a:gd name="T3" fmla="*/ 11 h 23"/>
                <a:gd name="T4" fmla="*/ 11 w 22"/>
                <a:gd name="T5" fmla="*/ 2 h 23"/>
                <a:gd name="T6" fmla="*/ 20 w 22"/>
                <a:gd name="T7" fmla="*/ 11 h 23"/>
                <a:gd name="T8" fmla="*/ 11 w 22"/>
                <a:gd name="T9" fmla="*/ 21 h 23"/>
                <a:gd name="T10" fmla="*/ 11 w 22"/>
                <a:gd name="T11" fmla="*/ 0 h 23"/>
                <a:gd name="T12" fmla="*/ 0 w 22"/>
                <a:gd name="T13" fmla="*/ 11 h 23"/>
                <a:gd name="T14" fmla="*/ 11 w 22"/>
                <a:gd name="T15" fmla="*/ 23 h 23"/>
                <a:gd name="T16" fmla="*/ 22 w 22"/>
                <a:gd name="T17" fmla="*/ 11 h 23"/>
                <a:gd name="T18" fmla="*/ 11 w 22"/>
                <a:gd name="T19" fmla="*/ 0 h 23"/>
                <a:gd name="T20" fmla="*/ 10 w 22"/>
                <a:gd name="T21" fmla="*/ 13 h 23"/>
                <a:gd name="T22" fmla="*/ 10 w 22"/>
                <a:gd name="T23" fmla="*/ 13 h 23"/>
                <a:gd name="T24" fmla="*/ 13 w 22"/>
                <a:gd name="T25" fmla="*/ 15 h 23"/>
                <a:gd name="T26" fmla="*/ 13 w 22"/>
                <a:gd name="T27" fmla="*/ 18 h 23"/>
                <a:gd name="T28" fmla="*/ 16 w 22"/>
                <a:gd name="T29" fmla="*/ 18 h 23"/>
                <a:gd name="T30" fmla="*/ 15 w 22"/>
                <a:gd name="T31" fmla="*/ 14 h 23"/>
                <a:gd name="T32" fmla="*/ 13 w 22"/>
                <a:gd name="T33" fmla="*/ 12 h 23"/>
                <a:gd name="T34" fmla="*/ 13 w 22"/>
                <a:gd name="T35" fmla="*/ 11 h 23"/>
                <a:gd name="T36" fmla="*/ 16 w 22"/>
                <a:gd name="T37" fmla="*/ 8 h 23"/>
                <a:gd name="T38" fmla="*/ 12 w 22"/>
                <a:gd name="T39" fmla="*/ 5 h 23"/>
                <a:gd name="T40" fmla="*/ 7 w 22"/>
                <a:gd name="T41" fmla="*/ 5 h 23"/>
                <a:gd name="T42" fmla="*/ 7 w 22"/>
                <a:gd name="T43" fmla="*/ 18 h 23"/>
                <a:gd name="T44" fmla="*/ 10 w 22"/>
                <a:gd name="T45" fmla="*/ 18 h 23"/>
                <a:gd name="T46" fmla="*/ 10 w 22"/>
                <a:gd name="T47" fmla="*/ 13 h 23"/>
                <a:gd name="T48" fmla="*/ 10 w 22"/>
                <a:gd name="T49" fmla="*/ 7 h 23"/>
                <a:gd name="T50" fmla="*/ 11 w 22"/>
                <a:gd name="T51" fmla="*/ 7 h 23"/>
                <a:gd name="T52" fmla="*/ 13 w 22"/>
                <a:gd name="T53" fmla="*/ 9 h 23"/>
                <a:gd name="T54" fmla="*/ 11 w 22"/>
                <a:gd name="T55" fmla="*/ 11 h 23"/>
                <a:gd name="T56" fmla="*/ 10 w 22"/>
                <a:gd name="T57" fmla="*/ 11 h 23"/>
                <a:gd name="T58" fmla="*/ 10 w 22"/>
                <a:gd name="T59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" h="23">
                  <a:moveTo>
                    <a:pt x="11" y="21"/>
                  </a:moveTo>
                  <a:cubicBezTo>
                    <a:pt x="6" y="21"/>
                    <a:pt x="2" y="16"/>
                    <a:pt x="2" y="11"/>
                  </a:cubicBezTo>
                  <a:cubicBezTo>
                    <a:pt x="2" y="6"/>
                    <a:pt x="6" y="2"/>
                    <a:pt x="11" y="2"/>
                  </a:cubicBezTo>
                  <a:cubicBezTo>
                    <a:pt x="16" y="2"/>
                    <a:pt x="20" y="6"/>
                    <a:pt x="20" y="11"/>
                  </a:cubicBezTo>
                  <a:cubicBezTo>
                    <a:pt x="20" y="16"/>
                    <a:pt x="16" y="21"/>
                    <a:pt x="11" y="21"/>
                  </a:cubicBezTo>
                  <a:close/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0" y="13"/>
                  </a:moveTo>
                  <a:cubicBezTo>
                    <a:pt x="10" y="13"/>
                    <a:pt x="10" y="13"/>
                    <a:pt x="10" y="13"/>
                  </a:cubicBezTo>
                  <a:cubicBezTo>
                    <a:pt x="13" y="13"/>
                    <a:pt x="13" y="14"/>
                    <a:pt x="13" y="15"/>
                  </a:cubicBezTo>
                  <a:cubicBezTo>
                    <a:pt x="13" y="16"/>
                    <a:pt x="13" y="17"/>
                    <a:pt x="13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5" y="15"/>
                    <a:pt x="15" y="14"/>
                  </a:cubicBezTo>
                  <a:cubicBezTo>
                    <a:pt x="15" y="12"/>
                    <a:pt x="14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5" y="11"/>
                    <a:pt x="16" y="10"/>
                    <a:pt x="16" y="8"/>
                  </a:cubicBezTo>
                  <a:cubicBezTo>
                    <a:pt x="16" y="6"/>
                    <a:pt x="14" y="5"/>
                    <a:pt x="12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0" y="18"/>
                    <a:pt x="10" y="18"/>
                    <a:pt x="10" y="18"/>
                  </a:cubicBezTo>
                  <a:lnTo>
                    <a:pt x="10" y="13"/>
                  </a:lnTo>
                  <a:close/>
                  <a:moveTo>
                    <a:pt x="10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3" y="8"/>
                    <a:pt x="13" y="9"/>
                  </a:cubicBezTo>
                  <a:cubicBezTo>
                    <a:pt x="13" y="10"/>
                    <a:pt x="12" y="11"/>
                    <a:pt x="11" y="11"/>
                  </a:cubicBezTo>
                  <a:cubicBezTo>
                    <a:pt x="10" y="11"/>
                    <a:pt x="10" y="11"/>
                    <a:pt x="10" y="11"/>
                  </a:cubicBezTo>
                  <a:lnTo>
                    <a:pt x="1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/>
            <p:cNvSpPr>
              <a:spLocks noEditPoints="1"/>
            </p:cNvSpPr>
            <p:nvPr userDrawn="1"/>
          </p:nvSpPr>
          <p:spPr bwMode="auto">
            <a:xfrm>
              <a:off x="2601913" y="-92075"/>
              <a:ext cx="1979613" cy="479425"/>
            </a:xfrm>
            <a:custGeom>
              <a:avLst/>
              <a:gdLst>
                <a:gd name="T0" fmla="*/ 78 w 526"/>
                <a:gd name="T1" fmla="*/ 79 h 126"/>
                <a:gd name="T2" fmla="*/ 56 w 526"/>
                <a:gd name="T3" fmla="*/ 22 h 126"/>
                <a:gd name="T4" fmla="*/ 165 w 526"/>
                <a:gd name="T5" fmla="*/ 57 h 126"/>
                <a:gd name="T6" fmla="*/ 166 w 526"/>
                <a:gd name="T7" fmla="*/ 101 h 126"/>
                <a:gd name="T8" fmla="*/ 145 w 526"/>
                <a:gd name="T9" fmla="*/ 57 h 126"/>
                <a:gd name="T10" fmla="*/ 396 w 526"/>
                <a:gd name="T11" fmla="*/ 84 h 126"/>
                <a:gd name="T12" fmla="*/ 384 w 526"/>
                <a:gd name="T13" fmla="*/ 53 h 126"/>
                <a:gd name="T14" fmla="*/ 315 w 526"/>
                <a:gd name="T15" fmla="*/ 57 h 126"/>
                <a:gd name="T16" fmla="*/ 279 w 526"/>
                <a:gd name="T17" fmla="*/ 80 h 126"/>
                <a:gd name="T18" fmla="*/ 143 w 526"/>
                <a:gd name="T19" fmla="*/ 34 h 126"/>
                <a:gd name="T20" fmla="*/ 120 w 526"/>
                <a:gd name="T21" fmla="*/ 112 h 126"/>
                <a:gd name="T22" fmla="*/ 72 w 526"/>
                <a:gd name="T23" fmla="*/ 0 h 126"/>
                <a:gd name="T24" fmla="*/ 0 w 526"/>
                <a:gd name="T25" fmla="*/ 126 h 126"/>
                <a:gd name="T26" fmla="*/ 19 w 526"/>
                <a:gd name="T27" fmla="*/ 103 h 126"/>
                <a:gd name="T28" fmla="*/ 98 w 526"/>
                <a:gd name="T29" fmla="*/ 126 h 126"/>
                <a:gd name="T30" fmla="*/ 208 w 526"/>
                <a:gd name="T31" fmla="*/ 80 h 126"/>
                <a:gd name="T32" fmla="*/ 142 w 526"/>
                <a:gd name="T33" fmla="*/ 34 h 126"/>
                <a:gd name="T34" fmla="*/ 326 w 526"/>
                <a:gd name="T35" fmla="*/ 126 h 126"/>
                <a:gd name="T36" fmla="*/ 360 w 526"/>
                <a:gd name="T37" fmla="*/ 107 h 126"/>
                <a:gd name="T38" fmla="*/ 415 w 526"/>
                <a:gd name="T39" fmla="*/ 126 h 126"/>
                <a:gd name="T40" fmla="*/ 463 w 526"/>
                <a:gd name="T41" fmla="*/ 56 h 126"/>
                <a:gd name="T42" fmla="*/ 502 w 526"/>
                <a:gd name="T43" fmla="*/ 81 h 126"/>
                <a:gd name="T44" fmla="*/ 526 w 526"/>
                <a:gd name="T45" fmla="*/ 126 h 126"/>
                <a:gd name="T46" fmla="*/ 490 w 526"/>
                <a:gd name="T47" fmla="*/ 32 h 126"/>
                <a:gd name="T48" fmla="*/ 438 w 526"/>
                <a:gd name="T49" fmla="*/ 113 h 126"/>
                <a:gd name="T50" fmla="*/ 385 w 526"/>
                <a:gd name="T51" fmla="*/ 33 h 126"/>
                <a:gd name="T52" fmla="*/ 336 w 526"/>
                <a:gd name="T53" fmla="*/ 92 h 126"/>
                <a:gd name="T54" fmla="*/ 254 w 526"/>
                <a:gd name="T55" fmla="*/ 33 h 126"/>
                <a:gd name="T56" fmla="*/ 247 w 526"/>
                <a:gd name="T57" fmla="*/ 100 h 126"/>
                <a:gd name="T58" fmla="*/ 237 w 526"/>
                <a:gd name="T59" fmla="*/ 23 h 126"/>
                <a:gd name="T60" fmla="*/ 487 w 526"/>
                <a:gd name="T61" fmla="*/ 0 h 126"/>
                <a:gd name="T62" fmla="*/ 93 w 526"/>
                <a:gd name="T63" fmla="*/ 23 h 126"/>
                <a:gd name="T64" fmla="*/ 212 w 526"/>
                <a:gd name="T65" fmla="*/ 89 h 126"/>
                <a:gd name="T66" fmla="*/ 279 w 526"/>
                <a:gd name="T67" fmla="*/ 126 h 126"/>
                <a:gd name="T68" fmla="*/ 306 w 526"/>
                <a:gd name="T69" fmla="*/ 10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6" h="126">
                  <a:moveTo>
                    <a:pt x="56" y="22"/>
                  </a:moveTo>
                  <a:cubicBezTo>
                    <a:pt x="78" y="79"/>
                    <a:pt x="78" y="79"/>
                    <a:pt x="78" y="79"/>
                  </a:cubicBezTo>
                  <a:cubicBezTo>
                    <a:pt x="29" y="79"/>
                    <a:pt x="29" y="79"/>
                    <a:pt x="29" y="79"/>
                  </a:cubicBezTo>
                  <a:lnTo>
                    <a:pt x="56" y="22"/>
                  </a:lnTo>
                  <a:close/>
                  <a:moveTo>
                    <a:pt x="145" y="57"/>
                  </a:moveTo>
                  <a:cubicBezTo>
                    <a:pt x="165" y="57"/>
                    <a:pt x="165" y="57"/>
                    <a:pt x="165" y="57"/>
                  </a:cubicBezTo>
                  <a:cubicBezTo>
                    <a:pt x="171" y="57"/>
                    <a:pt x="181" y="66"/>
                    <a:pt x="181" y="80"/>
                  </a:cubicBezTo>
                  <a:cubicBezTo>
                    <a:pt x="182" y="93"/>
                    <a:pt x="173" y="101"/>
                    <a:pt x="166" y="101"/>
                  </a:cubicBezTo>
                  <a:cubicBezTo>
                    <a:pt x="145" y="101"/>
                    <a:pt x="145" y="101"/>
                    <a:pt x="145" y="101"/>
                  </a:cubicBezTo>
                  <a:lnTo>
                    <a:pt x="145" y="57"/>
                  </a:lnTo>
                  <a:close/>
                  <a:moveTo>
                    <a:pt x="384" y="53"/>
                  </a:moveTo>
                  <a:cubicBezTo>
                    <a:pt x="396" y="84"/>
                    <a:pt x="396" y="84"/>
                    <a:pt x="396" y="84"/>
                  </a:cubicBezTo>
                  <a:cubicBezTo>
                    <a:pt x="370" y="84"/>
                    <a:pt x="370" y="84"/>
                    <a:pt x="370" y="84"/>
                  </a:cubicBezTo>
                  <a:lnTo>
                    <a:pt x="384" y="53"/>
                  </a:lnTo>
                  <a:close/>
                  <a:moveTo>
                    <a:pt x="279" y="57"/>
                  </a:moveTo>
                  <a:cubicBezTo>
                    <a:pt x="315" y="57"/>
                    <a:pt x="315" y="57"/>
                    <a:pt x="315" y="57"/>
                  </a:cubicBezTo>
                  <a:cubicBezTo>
                    <a:pt x="329" y="57"/>
                    <a:pt x="330" y="80"/>
                    <a:pt x="315" y="80"/>
                  </a:cubicBezTo>
                  <a:cubicBezTo>
                    <a:pt x="279" y="80"/>
                    <a:pt x="279" y="80"/>
                    <a:pt x="279" y="80"/>
                  </a:cubicBezTo>
                  <a:lnTo>
                    <a:pt x="279" y="57"/>
                  </a:lnTo>
                  <a:close/>
                  <a:moveTo>
                    <a:pt x="143" y="34"/>
                  </a:moveTo>
                  <a:cubicBezTo>
                    <a:pt x="120" y="34"/>
                    <a:pt x="120" y="34"/>
                    <a:pt x="120" y="34"/>
                  </a:cubicBezTo>
                  <a:cubicBezTo>
                    <a:pt x="120" y="112"/>
                    <a:pt x="120" y="112"/>
                    <a:pt x="120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19" y="103"/>
                    <a:pt x="19" y="103"/>
                    <a:pt x="19" y="103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98" y="126"/>
                    <a:pt x="98" y="126"/>
                    <a:pt x="98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89" y="125"/>
                    <a:pt x="208" y="103"/>
                    <a:pt x="208" y="80"/>
                  </a:cubicBezTo>
                  <a:cubicBezTo>
                    <a:pt x="208" y="61"/>
                    <a:pt x="193" y="34"/>
                    <a:pt x="171" y="34"/>
                  </a:cubicBezTo>
                  <a:cubicBezTo>
                    <a:pt x="142" y="34"/>
                    <a:pt x="142" y="34"/>
                    <a:pt x="142" y="34"/>
                  </a:cubicBezTo>
                  <a:moveTo>
                    <a:pt x="306" y="101"/>
                  </a:moveTo>
                  <a:cubicBezTo>
                    <a:pt x="328" y="107"/>
                    <a:pt x="326" y="126"/>
                    <a:pt x="326" y="126"/>
                  </a:cubicBezTo>
                  <a:cubicBezTo>
                    <a:pt x="351" y="126"/>
                    <a:pt x="351" y="126"/>
                    <a:pt x="351" y="126"/>
                  </a:cubicBezTo>
                  <a:cubicBezTo>
                    <a:pt x="360" y="107"/>
                    <a:pt x="360" y="107"/>
                    <a:pt x="360" y="107"/>
                  </a:cubicBezTo>
                  <a:cubicBezTo>
                    <a:pt x="406" y="107"/>
                    <a:pt x="406" y="107"/>
                    <a:pt x="406" y="107"/>
                  </a:cubicBezTo>
                  <a:cubicBezTo>
                    <a:pt x="415" y="126"/>
                    <a:pt x="415" y="126"/>
                    <a:pt x="415" y="126"/>
                  </a:cubicBezTo>
                  <a:cubicBezTo>
                    <a:pt x="463" y="126"/>
                    <a:pt x="463" y="126"/>
                    <a:pt x="463" y="126"/>
                  </a:cubicBezTo>
                  <a:cubicBezTo>
                    <a:pt x="463" y="56"/>
                    <a:pt x="463" y="56"/>
                    <a:pt x="463" y="56"/>
                  </a:cubicBezTo>
                  <a:cubicBezTo>
                    <a:pt x="487" y="56"/>
                    <a:pt x="487" y="56"/>
                    <a:pt x="487" y="56"/>
                  </a:cubicBezTo>
                  <a:cubicBezTo>
                    <a:pt x="495" y="56"/>
                    <a:pt x="503" y="65"/>
                    <a:pt x="502" y="81"/>
                  </a:cubicBezTo>
                  <a:cubicBezTo>
                    <a:pt x="502" y="126"/>
                    <a:pt x="502" y="126"/>
                    <a:pt x="502" y="126"/>
                  </a:cubicBezTo>
                  <a:cubicBezTo>
                    <a:pt x="526" y="126"/>
                    <a:pt x="526" y="126"/>
                    <a:pt x="526" y="126"/>
                  </a:cubicBezTo>
                  <a:cubicBezTo>
                    <a:pt x="526" y="77"/>
                    <a:pt x="526" y="77"/>
                    <a:pt x="526" y="77"/>
                  </a:cubicBezTo>
                  <a:cubicBezTo>
                    <a:pt x="526" y="48"/>
                    <a:pt x="510" y="33"/>
                    <a:pt x="490" y="32"/>
                  </a:cubicBezTo>
                  <a:cubicBezTo>
                    <a:pt x="438" y="32"/>
                    <a:pt x="438" y="32"/>
                    <a:pt x="438" y="32"/>
                  </a:cubicBezTo>
                  <a:cubicBezTo>
                    <a:pt x="438" y="113"/>
                    <a:pt x="438" y="113"/>
                    <a:pt x="438" y="113"/>
                  </a:cubicBezTo>
                  <a:cubicBezTo>
                    <a:pt x="401" y="33"/>
                    <a:pt x="401" y="33"/>
                    <a:pt x="401" y="33"/>
                  </a:cubicBezTo>
                  <a:cubicBezTo>
                    <a:pt x="385" y="33"/>
                    <a:pt x="385" y="33"/>
                    <a:pt x="385" y="33"/>
                  </a:cubicBezTo>
                  <a:cubicBezTo>
                    <a:pt x="349" y="110"/>
                    <a:pt x="349" y="110"/>
                    <a:pt x="349" y="110"/>
                  </a:cubicBezTo>
                  <a:cubicBezTo>
                    <a:pt x="349" y="99"/>
                    <a:pt x="336" y="92"/>
                    <a:pt x="336" y="92"/>
                  </a:cubicBezTo>
                  <a:cubicBezTo>
                    <a:pt x="348" y="93"/>
                    <a:pt x="362" y="37"/>
                    <a:pt x="320" y="33"/>
                  </a:cubicBezTo>
                  <a:cubicBezTo>
                    <a:pt x="254" y="33"/>
                    <a:pt x="254" y="33"/>
                    <a:pt x="254" y="33"/>
                  </a:cubicBezTo>
                  <a:cubicBezTo>
                    <a:pt x="254" y="100"/>
                    <a:pt x="254" y="100"/>
                    <a:pt x="254" y="100"/>
                  </a:cubicBezTo>
                  <a:cubicBezTo>
                    <a:pt x="247" y="100"/>
                    <a:pt x="247" y="100"/>
                    <a:pt x="247" y="100"/>
                  </a:cubicBezTo>
                  <a:cubicBezTo>
                    <a:pt x="242" y="99"/>
                    <a:pt x="237" y="90"/>
                    <a:pt x="237" y="84"/>
                  </a:cubicBezTo>
                  <a:cubicBezTo>
                    <a:pt x="237" y="23"/>
                    <a:pt x="237" y="23"/>
                    <a:pt x="237" y="23"/>
                  </a:cubicBezTo>
                  <a:cubicBezTo>
                    <a:pt x="487" y="23"/>
                    <a:pt x="487" y="23"/>
                    <a:pt x="487" y="23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212" y="23"/>
                    <a:pt x="212" y="23"/>
                    <a:pt x="212" y="23"/>
                  </a:cubicBezTo>
                  <a:cubicBezTo>
                    <a:pt x="212" y="89"/>
                    <a:pt x="212" y="89"/>
                    <a:pt x="212" y="89"/>
                  </a:cubicBezTo>
                  <a:cubicBezTo>
                    <a:pt x="212" y="108"/>
                    <a:pt x="233" y="125"/>
                    <a:pt x="253" y="126"/>
                  </a:cubicBezTo>
                  <a:cubicBezTo>
                    <a:pt x="279" y="126"/>
                    <a:pt x="279" y="126"/>
                    <a:pt x="279" y="126"/>
                  </a:cubicBezTo>
                  <a:cubicBezTo>
                    <a:pt x="279" y="101"/>
                    <a:pt x="279" y="101"/>
                    <a:pt x="279" y="101"/>
                  </a:cubicBezTo>
                  <a:lnTo>
                    <a:pt x="306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"/>
            <p:cNvSpPr>
              <a:spLocks noEditPoints="1"/>
            </p:cNvSpPr>
            <p:nvPr userDrawn="1"/>
          </p:nvSpPr>
          <p:spPr bwMode="auto">
            <a:xfrm>
              <a:off x="2574925" y="547688"/>
              <a:ext cx="101600" cy="117475"/>
            </a:xfrm>
            <a:custGeom>
              <a:avLst/>
              <a:gdLst>
                <a:gd name="T0" fmla="*/ 18 w 27"/>
                <a:gd name="T1" fmla="*/ 0 h 31"/>
                <a:gd name="T2" fmla="*/ 27 w 27"/>
                <a:gd name="T3" fmla="*/ 7 h 31"/>
                <a:gd name="T4" fmla="*/ 19 w 27"/>
                <a:gd name="T5" fmla="*/ 14 h 31"/>
                <a:gd name="T6" fmla="*/ 19 w 27"/>
                <a:gd name="T7" fmla="*/ 14 h 31"/>
                <a:gd name="T8" fmla="*/ 27 w 27"/>
                <a:gd name="T9" fmla="*/ 22 h 31"/>
                <a:gd name="T10" fmla="*/ 21 w 27"/>
                <a:gd name="T11" fmla="*/ 30 h 31"/>
                <a:gd name="T12" fmla="*/ 11 w 27"/>
                <a:gd name="T13" fmla="*/ 31 h 31"/>
                <a:gd name="T14" fmla="*/ 0 w 27"/>
                <a:gd name="T15" fmla="*/ 31 h 31"/>
                <a:gd name="T16" fmla="*/ 0 w 27"/>
                <a:gd name="T17" fmla="*/ 30 h 31"/>
                <a:gd name="T18" fmla="*/ 5 w 27"/>
                <a:gd name="T19" fmla="*/ 25 h 31"/>
                <a:gd name="T20" fmla="*/ 8 w 27"/>
                <a:gd name="T21" fmla="*/ 6 h 31"/>
                <a:gd name="T22" fmla="*/ 5 w 27"/>
                <a:gd name="T23" fmla="*/ 2 h 31"/>
                <a:gd name="T24" fmla="*/ 6 w 27"/>
                <a:gd name="T25" fmla="*/ 0 h 31"/>
                <a:gd name="T26" fmla="*/ 18 w 27"/>
                <a:gd name="T27" fmla="*/ 0 h 31"/>
                <a:gd name="T28" fmla="*/ 10 w 27"/>
                <a:gd name="T29" fmla="*/ 25 h 31"/>
                <a:gd name="T30" fmla="*/ 13 w 27"/>
                <a:gd name="T31" fmla="*/ 30 h 31"/>
                <a:gd name="T32" fmla="*/ 21 w 27"/>
                <a:gd name="T33" fmla="*/ 22 h 31"/>
                <a:gd name="T34" fmla="*/ 14 w 27"/>
                <a:gd name="T35" fmla="*/ 16 h 31"/>
                <a:gd name="T36" fmla="*/ 12 w 27"/>
                <a:gd name="T37" fmla="*/ 16 h 31"/>
                <a:gd name="T38" fmla="*/ 10 w 27"/>
                <a:gd name="T39" fmla="*/ 25 h 31"/>
                <a:gd name="T40" fmla="*/ 14 w 27"/>
                <a:gd name="T41" fmla="*/ 14 h 31"/>
                <a:gd name="T42" fmla="*/ 22 w 27"/>
                <a:gd name="T43" fmla="*/ 7 h 31"/>
                <a:gd name="T44" fmla="*/ 17 w 27"/>
                <a:gd name="T45" fmla="*/ 2 h 31"/>
                <a:gd name="T46" fmla="*/ 15 w 27"/>
                <a:gd name="T47" fmla="*/ 3 h 31"/>
                <a:gd name="T48" fmla="*/ 14 w 27"/>
                <a:gd name="T49" fmla="*/ 5 h 31"/>
                <a:gd name="T50" fmla="*/ 12 w 27"/>
                <a:gd name="T51" fmla="*/ 14 h 31"/>
                <a:gd name="T52" fmla="*/ 14 w 27"/>
                <a:gd name="T53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31">
                  <a:moveTo>
                    <a:pt x="18" y="0"/>
                  </a:moveTo>
                  <a:cubicBezTo>
                    <a:pt x="24" y="0"/>
                    <a:pt x="27" y="2"/>
                    <a:pt x="27" y="7"/>
                  </a:cubicBezTo>
                  <a:cubicBezTo>
                    <a:pt x="27" y="12"/>
                    <a:pt x="24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3" y="15"/>
                    <a:pt x="27" y="18"/>
                    <a:pt x="27" y="22"/>
                  </a:cubicBezTo>
                  <a:cubicBezTo>
                    <a:pt x="27" y="25"/>
                    <a:pt x="24" y="28"/>
                    <a:pt x="21" y="30"/>
                  </a:cubicBezTo>
                  <a:cubicBezTo>
                    <a:pt x="18" y="31"/>
                    <a:pt x="15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18" y="0"/>
                  </a:lnTo>
                  <a:close/>
                  <a:moveTo>
                    <a:pt x="10" y="25"/>
                  </a:moveTo>
                  <a:cubicBezTo>
                    <a:pt x="9" y="29"/>
                    <a:pt x="11" y="30"/>
                    <a:pt x="13" y="30"/>
                  </a:cubicBezTo>
                  <a:cubicBezTo>
                    <a:pt x="17" y="30"/>
                    <a:pt x="21" y="27"/>
                    <a:pt x="21" y="22"/>
                  </a:cubicBezTo>
                  <a:cubicBezTo>
                    <a:pt x="21" y="17"/>
                    <a:pt x="17" y="16"/>
                    <a:pt x="14" y="16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0" y="25"/>
                  </a:lnTo>
                  <a:close/>
                  <a:moveTo>
                    <a:pt x="14" y="14"/>
                  </a:moveTo>
                  <a:cubicBezTo>
                    <a:pt x="19" y="14"/>
                    <a:pt x="22" y="11"/>
                    <a:pt x="22" y="7"/>
                  </a:cubicBezTo>
                  <a:cubicBezTo>
                    <a:pt x="22" y="3"/>
                    <a:pt x="19" y="2"/>
                    <a:pt x="17" y="2"/>
                  </a:cubicBezTo>
                  <a:cubicBezTo>
                    <a:pt x="16" y="2"/>
                    <a:pt x="15" y="2"/>
                    <a:pt x="15" y="3"/>
                  </a:cubicBezTo>
                  <a:cubicBezTo>
                    <a:pt x="14" y="3"/>
                    <a:pt x="14" y="4"/>
                    <a:pt x="14" y="5"/>
                  </a:cubicBezTo>
                  <a:cubicBezTo>
                    <a:pt x="12" y="14"/>
                    <a:pt x="12" y="14"/>
                    <a:pt x="12" y="14"/>
                  </a:cubicBezTo>
                  <a:lnTo>
                    <a:pt x="1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/>
            <p:cNvSpPr>
              <a:spLocks noEditPoints="1"/>
            </p:cNvSpPr>
            <p:nvPr userDrawn="1"/>
          </p:nvSpPr>
          <p:spPr bwMode="auto">
            <a:xfrm>
              <a:off x="2692400" y="547688"/>
              <a:ext cx="107950" cy="120650"/>
            </a:xfrm>
            <a:custGeom>
              <a:avLst/>
              <a:gdLst>
                <a:gd name="T0" fmla="*/ 28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3 w 29"/>
                <a:gd name="T9" fmla="*/ 18 h 32"/>
                <a:gd name="T10" fmla="*/ 12 w 29"/>
                <a:gd name="T11" fmla="*/ 18 h 32"/>
                <a:gd name="T12" fmla="*/ 10 w 29"/>
                <a:gd name="T13" fmla="*/ 25 h 32"/>
                <a:gd name="T14" fmla="*/ 13 w 29"/>
                <a:gd name="T15" fmla="*/ 30 h 32"/>
                <a:gd name="T16" fmla="*/ 13 w 29"/>
                <a:gd name="T17" fmla="*/ 31 h 32"/>
                <a:gd name="T18" fmla="*/ 0 w 29"/>
                <a:gd name="T19" fmla="*/ 31 h 32"/>
                <a:gd name="T20" fmla="*/ 0 w 29"/>
                <a:gd name="T21" fmla="*/ 30 h 32"/>
                <a:gd name="T22" fmla="*/ 5 w 29"/>
                <a:gd name="T23" fmla="*/ 25 h 32"/>
                <a:gd name="T24" fmla="*/ 8 w 29"/>
                <a:gd name="T25" fmla="*/ 6 h 32"/>
                <a:gd name="T26" fmla="*/ 5 w 29"/>
                <a:gd name="T27" fmla="*/ 2 h 32"/>
                <a:gd name="T28" fmla="*/ 6 w 29"/>
                <a:gd name="T29" fmla="*/ 0 h 32"/>
                <a:gd name="T30" fmla="*/ 17 w 29"/>
                <a:gd name="T31" fmla="*/ 0 h 32"/>
                <a:gd name="T32" fmla="*/ 24 w 29"/>
                <a:gd name="T33" fmla="*/ 2 h 32"/>
                <a:gd name="T34" fmla="*/ 27 w 29"/>
                <a:gd name="T35" fmla="*/ 8 h 32"/>
                <a:gd name="T36" fmla="*/ 20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8 w 29"/>
                <a:gd name="T45" fmla="*/ 32 h 32"/>
                <a:gd name="T46" fmla="*/ 13 w 29"/>
                <a:gd name="T47" fmla="*/ 16 h 32"/>
                <a:gd name="T48" fmla="*/ 18 w 29"/>
                <a:gd name="T49" fmla="*/ 15 h 32"/>
                <a:gd name="T50" fmla="*/ 22 w 29"/>
                <a:gd name="T51" fmla="*/ 8 h 32"/>
                <a:gd name="T52" fmla="*/ 17 w 29"/>
                <a:gd name="T53" fmla="*/ 2 h 32"/>
                <a:gd name="T54" fmla="*/ 15 w 29"/>
                <a:gd name="T55" fmla="*/ 3 h 32"/>
                <a:gd name="T56" fmla="*/ 14 w 29"/>
                <a:gd name="T57" fmla="*/ 5 h 32"/>
                <a:gd name="T58" fmla="*/ 12 w 29"/>
                <a:gd name="T59" fmla="*/ 16 h 32"/>
                <a:gd name="T60" fmla="*/ 13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8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0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5" y="18"/>
                    <a:pt x="14" y="18"/>
                    <a:pt x="13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9"/>
                    <a:pt x="10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1"/>
                    <a:pt x="24" y="2"/>
                  </a:cubicBezTo>
                  <a:cubicBezTo>
                    <a:pt x="26" y="3"/>
                    <a:pt x="27" y="5"/>
                    <a:pt x="27" y="8"/>
                  </a:cubicBezTo>
                  <a:cubicBezTo>
                    <a:pt x="27" y="13"/>
                    <a:pt x="24" y="16"/>
                    <a:pt x="20" y="17"/>
                  </a:cubicBezTo>
                  <a:cubicBezTo>
                    <a:pt x="20" y="18"/>
                    <a:pt x="22" y="21"/>
                    <a:pt x="23" y="23"/>
                  </a:cubicBezTo>
                  <a:cubicBezTo>
                    <a:pt x="24" y="26"/>
                    <a:pt x="25" y="27"/>
                    <a:pt x="26" y="28"/>
                  </a:cubicBezTo>
                  <a:cubicBezTo>
                    <a:pt x="27" y="30"/>
                    <a:pt x="27" y="30"/>
                    <a:pt x="29" y="30"/>
                  </a:cubicBezTo>
                  <a:lnTo>
                    <a:pt x="28" y="32"/>
                  </a:lnTo>
                  <a:close/>
                  <a:moveTo>
                    <a:pt x="13" y="16"/>
                  </a:moveTo>
                  <a:cubicBezTo>
                    <a:pt x="15" y="16"/>
                    <a:pt x="17" y="16"/>
                    <a:pt x="18" y="15"/>
                  </a:cubicBezTo>
                  <a:cubicBezTo>
                    <a:pt x="20" y="14"/>
                    <a:pt x="22" y="11"/>
                    <a:pt x="22" y="8"/>
                  </a:cubicBezTo>
                  <a:cubicBezTo>
                    <a:pt x="22" y="4"/>
                    <a:pt x="20" y="2"/>
                    <a:pt x="17" y="2"/>
                  </a:cubicBezTo>
                  <a:cubicBezTo>
                    <a:pt x="16" y="2"/>
                    <a:pt x="15" y="2"/>
                    <a:pt x="15" y="3"/>
                  </a:cubicBezTo>
                  <a:cubicBezTo>
                    <a:pt x="14" y="3"/>
                    <a:pt x="14" y="4"/>
                    <a:pt x="14" y="5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3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"/>
            <p:cNvSpPr>
              <a:spLocks/>
            </p:cNvSpPr>
            <p:nvPr userDrawn="1"/>
          </p:nvSpPr>
          <p:spPr bwMode="auto">
            <a:xfrm>
              <a:off x="2811463" y="547688"/>
              <a:ext cx="73025" cy="117475"/>
            </a:xfrm>
            <a:custGeom>
              <a:avLst/>
              <a:gdLst>
                <a:gd name="T0" fmla="*/ 18 w 19"/>
                <a:gd name="T1" fmla="*/ 2 h 31"/>
                <a:gd name="T2" fmla="*/ 14 w 19"/>
                <a:gd name="T3" fmla="*/ 6 h 31"/>
                <a:gd name="T4" fmla="*/ 10 w 19"/>
                <a:gd name="T5" fmla="*/ 26 h 31"/>
                <a:gd name="T6" fmla="*/ 13 w 19"/>
                <a:gd name="T7" fmla="*/ 30 h 31"/>
                <a:gd name="T8" fmla="*/ 13 w 19"/>
                <a:gd name="T9" fmla="*/ 31 h 31"/>
                <a:gd name="T10" fmla="*/ 0 w 19"/>
                <a:gd name="T11" fmla="*/ 31 h 31"/>
                <a:gd name="T12" fmla="*/ 0 w 19"/>
                <a:gd name="T13" fmla="*/ 30 h 31"/>
                <a:gd name="T14" fmla="*/ 4 w 19"/>
                <a:gd name="T15" fmla="*/ 26 h 31"/>
                <a:gd name="T16" fmla="*/ 8 w 19"/>
                <a:gd name="T17" fmla="*/ 6 h 31"/>
                <a:gd name="T18" fmla="*/ 5 w 19"/>
                <a:gd name="T19" fmla="*/ 2 h 31"/>
                <a:gd name="T20" fmla="*/ 5 w 19"/>
                <a:gd name="T21" fmla="*/ 0 h 31"/>
                <a:gd name="T22" fmla="*/ 19 w 19"/>
                <a:gd name="T23" fmla="*/ 0 h 31"/>
                <a:gd name="T24" fmla="*/ 18 w 19"/>
                <a:gd name="T25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1">
                  <a:moveTo>
                    <a:pt x="18" y="2"/>
                  </a:moveTo>
                  <a:cubicBezTo>
                    <a:pt x="15" y="2"/>
                    <a:pt x="14" y="3"/>
                    <a:pt x="14" y="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9"/>
                    <a:pt x="9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4" y="2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"/>
            <p:cNvSpPr>
              <a:spLocks/>
            </p:cNvSpPr>
            <p:nvPr userDrawn="1"/>
          </p:nvSpPr>
          <p:spPr bwMode="auto">
            <a:xfrm>
              <a:off x="2879725" y="547688"/>
              <a:ext cx="139700" cy="120650"/>
            </a:xfrm>
            <a:custGeom>
              <a:avLst/>
              <a:gdLst>
                <a:gd name="T0" fmla="*/ 37 w 37"/>
                <a:gd name="T1" fmla="*/ 2 h 32"/>
                <a:gd name="T2" fmla="*/ 33 w 37"/>
                <a:gd name="T3" fmla="*/ 5 h 32"/>
                <a:gd name="T4" fmla="*/ 31 w 37"/>
                <a:gd name="T5" fmla="*/ 13 h 32"/>
                <a:gd name="T6" fmla="*/ 27 w 37"/>
                <a:gd name="T7" fmla="*/ 32 h 32"/>
                <a:gd name="T8" fmla="*/ 25 w 37"/>
                <a:gd name="T9" fmla="*/ 32 h 32"/>
                <a:gd name="T10" fmla="*/ 11 w 37"/>
                <a:gd name="T11" fmla="*/ 7 h 32"/>
                <a:gd name="T12" fmla="*/ 11 w 37"/>
                <a:gd name="T13" fmla="*/ 7 h 32"/>
                <a:gd name="T14" fmla="*/ 9 w 37"/>
                <a:gd name="T15" fmla="*/ 19 h 32"/>
                <a:gd name="T16" fmla="*/ 8 w 37"/>
                <a:gd name="T17" fmla="*/ 27 h 32"/>
                <a:gd name="T18" fmla="*/ 12 w 37"/>
                <a:gd name="T19" fmla="*/ 30 h 32"/>
                <a:gd name="T20" fmla="*/ 11 w 37"/>
                <a:gd name="T21" fmla="*/ 31 h 32"/>
                <a:gd name="T22" fmla="*/ 0 w 37"/>
                <a:gd name="T23" fmla="*/ 31 h 32"/>
                <a:gd name="T24" fmla="*/ 0 w 37"/>
                <a:gd name="T25" fmla="*/ 30 h 32"/>
                <a:gd name="T26" fmla="*/ 5 w 37"/>
                <a:gd name="T27" fmla="*/ 27 h 32"/>
                <a:gd name="T28" fmla="*/ 7 w 37"/>
                <a:gd name="T29" fmla="*/ 19 h 32"/>
                <a:gd name="T30" fmla="*/ 9 w 37"/>
                <a:gd name="T31" fmla="*/ 8 h 32"/>
                <a:gd name="T32" fmla="*/ 9 w 37"/>
                <a:gd name="T33" fmla="*/ 3 h 32"/>
                <a:gd name="T34" fmla="*/ 5 w 37"/>
                <a:gd name="T35" fmla="*/ 2 h 32"/>
                <a:gd name="T36" fmla="*/ 5 w 37"/>
                <a:gd name="T37" fmla="*/ 0 h 32"/>
                <a:gd name="T38" fmla="*/ 13 w 37"/>
                <a:gd name="T39" fmla="*/ 0 h 32"/>
                <a:gd name="T40" fmla="*/ 26 w 37"/>
                <a:gd name="T41" fmla="*/ 23 h 32"/>
                <a:gd name="T42" fmla="*/ 27 w 37"/>
                <a:gd name="T43" fmla="*/ 23 h 32"/>
                <a:gd name="T44" fmla="*/ 28 w 37"/>
                <a:gd name="T45" fmla="*/ 13 h 32"/>
                <a:gd name="T46" fmla="*/ 30 w 37"/>
                <a:gd name="T47" fmla="*/ 5 h 32"/>
                <a:gd name="T48" fmla="*/ 26 w 37"/>
                <a:gd name="T49" fmla="*/ 2 h 32"/>
                <a:gd name="T50" fmla="*/ 26 w 37"/>
                <a:gd name="T51" fmla="*/ 0 h 32"/>
                <a:gd name="T52" fmla="*/ 37 w 37"/>
                <a:gd name="T53" fmla="*/ 0 h 32"/>
                <a:gd name="T54" fmla="*/ 37 w 37"/>
                <a:gd name="T5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" h="32">
                  <a:moveTo>
                    <a:pt x="37" y="2"/>
                  </a:moveTo>
                  <a:cubicBezTo>
                    <a:pt x="34" y="2"/>
                    <a:pt x="33" y="3"/>
                    <a:pt x="33" y="5"/>
                  </a:cubicBezTo>
                  <a:cubicBezTo>
                    <a:pt x="32" y="6"/>
                    <a:pt x="32" y="8"/>
                    <a:pt x="31" y="1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23"/>
                    <a:pt x="8" y="25"/>
                    <a:pt x="8" y="27"/>
                  </a:cubicBezTo>
                  <a:cubicBezTo>
                    <a:pt x="7" y="29"/>
                    <a:pt x="8" y="30"/>
                    <a:pt x="12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5" y="27"/>
                  </a:cubicBezTo>
                  <a:cubicBezTo>
                    <a:pt x="5" y="25"/>
                    <a:pt x="6" y="23"/>
                    <a:pt x="7" y="1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5"/>
                    <a:pt x="9" y="4"/>
                    <a:pt x="9" y="3"/>
                  </a:cubicBezTo>
                  <a:cubicBezTo>
                    <a:pt x="8" y="2"/>
                    <a:pt x="7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8"/>
                    <a:pt x="30" y="6"/>
                    <a:pt x="30" y="5"/>
                  </a:cubicBezTo>
                  <a:cubicBezTo>
                    <a:pt x="30" y="3"/>
                    <a:pt x="29" y="2"/>
                    <a:pt x="26" y="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3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"/>
            <p:cNvSpPr>
              <a:spLocks/>
            </p:cNvSpPr>
            <p:nvPr userDrawn="1"/>
          </p:nvSpPr>
          <p:spPr bwMode="auto">
            <a:xfrm>
              <a:off x="3027363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20 w 30"/>
                <a:gd name="T3" fmla="*/ 2 h 32"/>
                <a:gd name="T4" fmla="*/ 6 w 30"/>
                <a:gd name="T5" fmla="*/ 18 h 32"/>
                <a:gd name="T6" fmla="*/ 16 w 30"/>
                <a:gd name="T7" fmla="*/ 30 h 32"/>
                <a:gd name="T8" fmla="*/ 20 w 30"/>
                <a:gd name="T9" fmla="*/ 27 h 32"/>
                <a:gd name="T10" fmla="*/ 21 w 30"/>
                <a:gd name="T11" fmla="*/ 23 h 32"/>
                <a:gd name="T12" fmla="*/ 16 w 30"/>
                <a:gd name="T13" fmla="*/ 19 h 32"/>
                <a:gd name="T14" fmla="*/ 17 w 30"/>
                <a:gd name="T15" fmla="*/ 17 h 32"/>
                <a:gd name="T16" fmla="*/ 30 w 30"/>
                <a:gd name="T17" fmla="*/ 17 h 32"/>
                <a:gd name="T18" fmla="*/ 30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9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4" y="2"/>
                    <a:pt x="20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10" y="30"/>
                    <a:pt x="16" y="30"/>
                  </a:cubicBezTo>
                  <a:cubicBezTo>
                    <a:pt x="18" y="30"/>
                    <a:pt x="19" y="30"/>
                    <a:pt x="20" y="2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7" y="19"/>
                    <a:pt x="27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9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9" y="0"/>
                    <a:pt x="21" y="0"/>
                  </a:cubicBezTo>
                  <a:cubicBezTo>
                    <a:pt x="25" y="0"/>
                    <a:pt x="28" y="1"/>
                    <a:pt x="29" y="1"/>
                  </a:cubicBezTo>
                  <a:cubicBezTo>
                    <a:pt x="29" y="2"/>
                    <a:pt x="29" y="5"/>
                    <a:pt x="29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"/>
            <p:cNvSpPr>
              <a:spLocks/>
            </p:cNvSpPr>
            <p:nvPr userDrawn="1"/>
          </p:nvSpPr>
          <p:spPr bwMode="auto">
            <a:xfrm>
              <a:off x="3148013" y="547688"/>
              <a:ext cx="71438" cy="117475"/>
            </a:xfrm>
            <a:custGeom>
              <a:avLst/>
              <a:gdLst>
                <a:gd name="T0" fmla="*/ 19 w 19"/>
                <a:gd name="T1" fmla="*/ 2 h 31"/>
                <a:gd name="T2" fmla="*/ 14 w 19"/>
                <a:gd name="T3" fmla="*/ 6 h 31"/>
                <a:gd name="T4" fmla="*/ 11 w 19"/>
                <a:gd name="T5" fmla="*/ 26 h 31"/>
                <a:gd name="T6" fmla="*/ 14 w 19"/>
                <a:gd name="T7" fmla="*/ 30 h 31"/>
                <a:gd name="T8" fmla="*/ 14 w 19"/>
                <a:gd name="T9" fmla="*/ 31 h 31"/>
                <a:gd name="T10" fmla="*/ 0 w 19"/>
                <a:gd name="T11" fmla="*/ 31 h 31"/>
                <a:gd name="T12" fmla="*/ 1 w 19"/>
                <a:gd name="T13" fmla="*/ 30 h 31"/>
                <a:gd name="T14" fmla="*/ 5 w 19"/>
                <a:gd name="T15" fmla="*/ 26 h 31"/>
                <a:gd name="T16" fmla="*/ 9 w 19"/>
                <a:gd name="T17" fmla="*/ 6 h 31"/>
                <a:gd name="T18" fmla="*/ 6 w 19"/>
                <a:gd name="T19" fmla="*/ 2 h 31"/>
                <a:gd name="T20" fmla="*/ 6 w 19"/>
                <a:gd name="T21" fmla="*/ 0 h 31"/>
                <a:gd name="T22" fmla="*/ 19 w 19"/>
                <a:gd name="T23" fmla="*/ 0 h 31"/>
                <a:gd name="T24" fmla="*/ 19 w 19"/>
                <a:gd name="T25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1">
                  <a:moveTo>
                    <a:pt x="19" y="2"/>
                  </a:moveTo>
                  <a:cubicBezTo>
                    <a:pt x="15" y="2"/>
                    <a:pt x="15" y="3"/>
                    <a:pt x="14" y="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/>
            <p:cNvSpPr>
              <a:spLocks/>
            </p:cNvSpPr>
            <p:nvPr userDrawn="1"/>
          </p:nvSpPr>
          <p:spPr bwMode="auto">
            <a:xfrm>
              <a:off x="3219450" y="547688"/>
              <a:ext cx="138113" cy="120650"/>
            </a:xfrm>
            <a:custGeom>
              <a:avLst/>
              <a:gdLst>
                <a:gd name="T0" fmla="*/ 37 w 37"/>
                <a:gd name="T1" fmla="*/ 2 h 32"/>
                <a:gd name="T2" fmla="*/ 32 w 37"/>
                <a:gd name="T3" fmla="*/ 5 h 32"/>
                <a:gd name="T4" fmla="*/ 31 w 37"/>
                <a:gd name="T5" fmla="*/ 13 h 32"/>
                <a:gd name="T6" fmla="*/ 27 w 37"/>
                <a:gd name="T7" fmla="*/ 32 h 32"/>
                <a:gd name="T8" fmla="*/ 25 w 37"/>
                <a:gd name="T9" fmla="*/ 32 h 32"/>
                <a:gd name="T10" fmla="*/ 11 w 37"/>
                <a:gd name="T11" fmla="*/ 7 h 32"/>
                <a:gd name="T12" fmla="*/ 11 w 37"/>
                <a:gd name="T13" fmla="*/ 7 h 32"/>
                <a:gd name="T14" fmla="*/ 9 w 37"/>
                <a:gd name="T15" fmla="*/ 19 h 32"/>
                <a:gd name="T16" fmla="*/ 7 w 37"/>
                <a:gd name="T17" fmla="*/ 27 h 32"/>
                <a:gd name="T18" fmla="*/ 12 w 37"/>
                <a:gd name="T19" fmla="*/ 30 h 32"/>
                <a:gd name="T20" fmla="*/ 11 w 37"/>
                <a:gd name="T21" fmla="*/ 31 h 32"/>
                <a:gd name="T22" fmla="*/ 0 w 37"/>
                <a:gd name="T23" fmla="*/ 31 h 32"/>
                <a:gd name="T24" fmla="*/ 0 w 37"/>
                <a:gd name="T25" fmla="*/ 30 h 32"/>
                <a:gd name="T26" fmla="*/ 4 w 37"/>
                <a:gd name="T27" fmla="*/ 27 h 32"/>
                <a:gd name="T28" fmla="*/ 6 w 37"/>
                <a:gd name="T29" fmla="*/ 19 h 32"/>
                <a:gd name="T30" fmla="*/ 9 w 37"/>
                <a:gd name="T31" fmla="*/ 8 h 32"/>
                <a:gd name="T32" fmla="*/ 8 w 37"/>
                <a:gd name="T33" fmla="*/ 3 h 32"/>
                <a:gd name="T34" fmla="*/ 5 w 37"/>
                <a:gd name="T35" fmla="*/ 2 h 32"/>
                <a:gd name="T36" fmla="*/ 5 w 37"/>
                <a:gd name="T37" fmla="*/ 0 h 32"/>
                <a:gd name="T38" fmla="*/ 13 w 37"/>
                <a:gd name="T39" fmla="*/ 0 h 32"/>
                <a:gd name="T40" fmla="*/ 26 w 37"/>
                <a:gd name="T41" fmla="*/ 23 h 32"/>
                <a:gd name="T42" fmla="*/ 26 w 37"/>
                <a:gd name="T43" fmla="*/ 23 h 32"/>
                <a:gd name="T44" fmla="*/ 28 w 37"/>
                <a:gd name="T45" fmla="*/ 13 h 32"/>
                <a:gd name="T46" fmla="*/ 29 w 37"/>
                <a:gd name="T47" fmla="*/ 5 h 32"/>
                <a:gd name="T48" fmla="*/ 25 w 37"/>
                <a:gd name="T49" fmla="*/ 2 h 32"/>
                <a:gd name="T50" fmla="*/ 26 w 37"/>
                <a:gd name="T51" fmla="*/ 0 h 32"/>
                <a:gd name="T52" fmla="*/ 37 w 37"/>
                <a:gd name="T53" fmla="*/ 0 h 32"/>
                <a:gd name="T54" fmla="*/ 37 w 37"/>
                <a:gd name="T5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" h="32">
                  <a:moveTo>
                    <a:pt x="37" y="2"/>
                  </a:moveTo>
                  <a:cubicBezTo>
                    <a:pt x="34" y="2"/>
                    <a:pt x="33" y="3"/>
                    <a:pt x="32" y="5"/>
                  </a:cubicBezTo>
                  <a:cubicBezTo>
                    <a:pt x="32" y="6"/>
                    <a:pt x="31" y="8"/>
                    <a:pt x="31" y="1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23"/>
                    <a:pt x="7" y="25"/>
                    <a:pt x="7" y="27"/>
                  </a:cubicBezTo>
                  <a:cubicBezTo>
                    <a:pt x="7" y="29"/>
                    <a:pt x="8" y="30"/>
                    <a:pt x="12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4" y="27"/>
                  </a:cubicBezTo>
                  <a:cubicBezTo>
                    <a:pt x="5" y="25"/>
                    <a:pt x="5" y="23"/>
                    <a:pt x="6" y="1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5"/>
                    <a:pt x="9" y="4"/>
                    <a:pt x="8" y="3"/>
                  </a:cubicBezTo>
                  <a:cubicBezTo>
                    <a:pt x="8" y="2"/>
                    <a:pt x="7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8"/>
                    <a:pt x="29" y="6"/>
                    <a:pt x="29" y="5"/>
                  </a:cubicBezTo>
                  <a:cubicBezTo>
                    <a:pt x="30" y="3"/>
                    <a:pt x="29" y="2"/>
                    <a:pt x="25" y="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3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/>
            <p:cNvSpPr>
              <a:spLocks/>
            </p:cNvSpPr>
            <p:nvPr userDrawn="1"/>
          </p:nvSpPr>
          <p:spPr bwMode="auto">
            <a:xfrm>
              <a:off x="3365500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19 w 30"/>
                <a:gd name="T3" fmla="*/ 2 h 32"/>
                <a:gd name="T4" fmla="*/ 6 w 30"/>
                <a:gd name="T5" fmla="*/ 18 h 32"/>
                <a:gd name="T6" fmla="*/ 15 w 30"/>
                <a:gd name="T7" fmla="*/ 30 h 32"/>
                <a:gd name="T8" fmla="*/ 20 w 30"/>
                <a:gd name="T9" fmla="*/ 27 h 32"/>
                <a:gd name="T10" fmla="*/ 20 w 30"/>
                <a:gd name="T11" fmla="*/ 23 h 32"/>
                <a:gd name="T12" fmla="*/ 16 w 30"/>
                <a:gd name="T13" fmla="*/ 19 h 32"/>
                <a:gd name="T14" fmla="*/ 16 w 30"/>
                <a:gd name="T15" fmla="*/ 17 h 32"/>
                <a:gd name="T16" fmla="*/ 30 w 30"/>
                <a:gd name="T17" fmla="*/ 17 h 32"/>
                <a:gd name="T18" fmla="*/ 29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8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3" y="2"/>
                    <a:pt x="19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9" y="30"/>
                    <a:pt x="15" y="30"/>
                  </a:cubicBezTo>
                  <a:cubicBezTo>
                    <a:pt x="17" y="30"/>
                    <a:pt x="19" y="30"/>
                    <a:pt x="20" y="2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7" y="19"/>
                    <a:pt x="26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8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8" y="0"/>
                    <a:pt x="21" y="0"/>
                  </a:cubicBezTo>
                  <a:cubicBezTo>
                    <a:pt x="24" y="0"/>
                    <a:pt x="28" y="1"/>
                    <a:pt x="29" y="1"/>
                  </a:cubicBezTo>
                  <a:cubicBezTo>
                    <a:pt x="29" y="2"/>
                    <a:pt x="29" y="5"/>
                    <a:pt x="28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5"/>
            <p:cNvSpPr>
              <a:spLocks/>
            </p:cNvSpPr>
            <p:nvPr userDrawn="1"/>
          </p:nvSpPr>
          <p:spPr bwMode="auto">
            <a:xfrm>
              <a:off x="3549650" y="542925"/>
              <a:ext cx="106363" cy="122238"/>
            </a:xfrm>
            <a:custGeom>
              <a:avLst/>
              <a:gdLst>
                <a:gd name="T0" fmla="*/ 28 w 28"/>
                <a:gd name="T1" fmla="*/ 0 h 32"/>
                <a:gd name="T2" fmla="*/ 26 w 28"/>
                <a:gd name="T3" fmla="*/ 9 h 32"/>
                <a:gd name="T4" fmla="*/ 25 w 28"/>
                <a:gd name="T5" fmla="*/ 9 h 32"/>
                <a:gd name="T6" fmla="*/ 24 w 28"/>
                <a:gd name="T7" fmla="*/ 5 h 32"/>
                <a:gd name="T8" fmla="*/ 19 w 28"/>
                <a:gd name="T9" fmla="*/ 3 h 32"/>
                <a:gd name="T10" fmla="*/ 17 w 28"/>
                <a:gd name="T11" fmla="*/ 3 h 32"/>
                <a:gd name="T12" fmla="*/ 12 w 28"/>
                <a:gd name="T13" fmla="*/ 26 h 32"/>
                <a:gd name="T14" fmla="*/ 16 w 28"/>
                <a:gd name="T15" fmla="*/ 31 h 32"/>
                <a:gd name="T16" fmla="*/ 16 w 28"/>
                <a:gd name="T17" fmla="*/ 32 h 32"/>
                <a:gd name="T18" fmla="*/ 1 w 28"/>
                <a:gd name="T19" fmla="*/ 32 h 32"/>
                <a:gd name="T20" fmla="*/ 2 w 28"/>
                <a:gd name="T21" fmla="*/ 31 h 32"/>
                <a:gd name="T22" fmla="*/ 7 w 28"/>
                <a:gd name="T23" fmla="*/ 26 h 32"/>
                <a:gd name="T24" fmla="*/ 11 w 28"/>
                <a:gd name="T25" fmla="*/ 3 h 32"/>
                <a:gd name="T26" fmla="*/ 9 w 28"/>
                <a:gd name="T27" fmla="*/ 3 h 32"/>
                <a:gd name="T28" fmla="*/ 4 w 28"/>
                <a:gd name="T29" fmla="*/ 5 h 32"/>
                <a:gd name="T30" fmla="*/ 1 w 28"/>
                <a:gd name="T31" fmla="*/ 9 h 32"/>
                <a:gd name="T32" fmla="*/ 0 w 28"/>
                <a:gd name="T33" fmla="*/ 9 h 32"/>
                <a:gd name="T34" fmla="*/ 2 w 28"/>
                <a:gd name="T35" fmla="*/ 0 h 32"/>
                <a:gd name="T36" fmla="*/ 3 w 28"/>
                <a:gd name="T37" fmla="*/ 0 h 32"/>
                <a:gd name="T38" fmla="*/ 5 w 28"/>
                <a:gd name="T39" fmla="*/ 1 h 32"/>
                <a:gd name="T40" fmla="*/ 24 w 28"/>
                <a:gd name="T41" fmla="*/ 1 h 32"/>
                <a:gd name="T42" fmla="*/ 26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7" y="2"/>
                    <a:pt x="27" y="6"/>
                    <a:pt x="26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5" y="5"/>
                    <a:pt x="24" y="5"/>
                  </a:cubicBezTo>
                  <a:cubicBezTo>
                    <a:pt x="23" y="3"/>
                    <a:pt x="22" y="3"/>
                    <a:pt x="19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30"/>
                    <a:pt x="12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6" y="31"/>
                    <a:pt x="6" y="30"/>
                    <a:pt x="7" y="2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6"/>
                    <a:pt x="2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1" y="3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5" y="1"/>
                    <a:pt x="2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/>
            <p:cNvSpPr>
              <a:spLocks/>
            </p:cNvSpPr>
            <p:nvPr userDrawn="1"/>
          </p:nvSpPr>
          <p:spPr bwMode="auto">
            <a:xfrm>
              <a:off x="3651250" y="547688"/>
              <a:ext cx="142875" cy="117475"/>
            </a:xfrm>
            <a:custGeom>
              <a:avLst/>
              <a:gdLst>
                <a:gd name="T0" fmla="*/ 38 w 38"/>
                <a:gd name="T1" fmla="*/ 2 h 31"/>
                <a:gd name="T2" fmla="*/ 33 w 38"/>
                <a:gd name="T3" fmla="*/ 6 h 31"/>
                <a:gd name="T4" fmla="*/ 30 w 38"/>
                <a:gd name="T5" fmla="*/ 25 h 31"/>
                <a:gd name="T6" fmla="*/ 33 w 38"/>
                <a:gd name="T7" fmla="*/ 30 h 31"/>
                <a:gd name="T8" fmla="*/ 33 w 38"/>
                <a:gd name="T9" fmla="*/ 31 h 31"/>
                <a:gd name="T10" fmla="*/ 19 w 38"/>
                <a:gd name="T11" fmla="*/ 31 h 31"/>
                <a:gd name="T12" fmla="*/ 19 w 38"/>
                <a:gd name="T13" fmla="*/ 30 h 31"/>
                <a:gd name="T14" fmla="*/ 24 w 38"/>
                <a:gd name="T15" fmla="*/ 25 h 31"/>
                <a:gd name="T16" fmla="*/ 26 w 38"/>
                <a:gd name="T17" fmla="*/ 16 h 31"/>
                <a:gd name="T18" fmla="*/ 12 w 38"/>
                <a:gd name="T19" fmla="*/ 16 h 31"/>
                <a:gd name="T20" fmla="*/ 11 w 38"/>
                <a:gd name="T21" fmla="*/ 25 h 31"/>
                <a:gd name="T22" fmla="*/ 14 w 38"/>
                <a:gd name="T23" fmla="*/ 30 h 31"/>
                <a:gd name="T24" fmla="*/ 14 w 38"/>
                <a:gd name="T25" fmla="*/ 31 h 31"/>
                <a:gd name="T26" fmla="*/ 0 w 38"/>
                <a:gd name="T27" fmla="*/ 31 h 31"/>
                <a:gd name="T28" fmla="*/ 1 w 38"/>
                <a:gd name="T29" fmla="*/ 30 h 31"/>
                <a:gd name="T30" fmla="*/ 5 w 38"/>
                <a:gd name="T31" fmla="*/ 25 h 31"/>
                <a:gd name="T32" fmla="*/ 9 w 38"/>
                <a:gd name="T33" fmla="*/ 6 h 31"/>
                <a:gd name="T34" fmla="*/ 5 w 38"/>
                <a:gd name="T35" fmla="*/ 2 h 31"/>
                <a:gd name="T36" fmla="*/ 6 w 38"/>
                <a:gd name="T37" fmla="*/ 0 h 31"/>
                <a:gd name="T38" fmla="*/ 19 w 38"/>
                <a:gd name="T39" fmla="*/ 0 h 31"/>
                <a:gd name="T40" fmla="*/ 19 w 38"/>
                <a:gd name="T41" fmla="*/ 2 h 31"/>
                <a:gd name="T42" fmla="*/ 14 w 38"/>
                <a:gd name="T43" fmla="*/ 6 h 31"/>
                <a:gd name="T44" fmla="*/ 13 w 38"/>
                <a:gd name="T45" fmla="*/ 14 h 31"/>
                <a:gd name="T46" fmla="*/ 27 w 38"/>
                <a:gd name="T47" fmla="*/ 14 h 31"/>
                <a:gd name="T48" fmla="*/ 28 w 38"/>
                <a:gd name="T49" fmla="*/ 6 h 31"/>
                <a:gd name="T50" fmla="*/ 25 w 38"/>
                <a:gd name="T51" fmla="*/ 2 h 31"/>
                <a:gd name="T52" fmla="*/ 25 w 38"/>
                <a:gd name="T53" fmla="*/ 0 h 31"/>
                <a:gd name="T54" fmla="*/ 38 w 38"/>
                <a:gd name="T55" fmla="*/ 0 h 31"/>
                <a:gd name="T56" fmla="*/ 38 w 38"/>
                <a:gd name="T5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31">
                  <a:moveTo>
                    <a:pt x="38" y="2"/>
                  </a:moveTo>
                  <a:cubicBezTo>
                    <a:pt x="34" y="2"/>
                    <a:pt x="34" y="3"/>
                    <a:pt x="33" y="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9"/>
                    <a:pt x="29" y="30"/>
                    <a:pt x="33" y="30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30"/>
                    <a:pt x="24" y="29"/>
                    <a:pt x="24" y="2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3"/>
                    <a:pt x="28" y="2"/>
                    <a:pt x="25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3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/>
            <p:cNvSpPr>
              <a:spLocks/>
            </p:cNvSpPr>
            <p:nvPr userDrawn="1"/>
          </p:nvSpPr>
          <p:spPr bwMode="auto">
            <a:xfrm>
              <a:off x="3794125" y="547688"/>
              <a:ext cx="106363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2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7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8" y="30"/>
                    <a:pt x="20" y="29"/>
                    <a:pt x="21" y="28"/>
                  </a:cubicBezTo>
                  <a:cubicBezTo>
                    <a:pt x="22" y="27"/>
                    <a:pt x="23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/>
            <p:cNvSpPr>
              <a:spLocks/>
            </p:cNvSpPr>
            <p:nvPr userDrawn="1"/>
          </p:nvSpPr>
          <p:spPr bwMode="auto">
            <a:xfrm>
              <a:off x="3971925" y="547688"/>
              <a:ext cx="161925" cy="120650"/>
            </a:xfrm>
            <a:custGeom>
              <a:avLst/>
              <a:gdLst>
                <a:gd name="T0" fmla="*/ 43 w 43"/>
                <a:gd name="T1" fmla="*/ 2 h 32"/>
                <a:gd name="T2" fmla="*/ 38 w 43"/>
                <a:gd name="T3" fmla="*/ 7 h 32"/>
                <a:gd name="T4" fmla="*/ 25 w 43"/>
                <a:gd name="T5" fmla="*/ 32 h 32"/>
                <a:gd name="T6" fmla="*/ 23 w 43"/>
                <a:gd name="T7" fmla="*/ 32 h 32"/>
                <a:gd name="T8" fmla="*/ 20 w 43"/>
                <a:gd name="T9" fmla="*/ 10 h 32"/>
                <a:gd name="T10" fmla="*/ 20 w 43"/>
                <a:gd name="T11" fmla="*/ 10 h 32"/>
                <a:gd name="T12" fmla="*/ 9 w 43"/>
                <a:gd name="T13" fmla="*/ 32 h 32"/>
                <a:gd name="T14" fmla="*/ 7 w 43"/>
                <a:gd name="T15" fmla="*/ 32 h 32"/>
                <a:gd name="T16" fmla="*/ 4 w 43"/>
                <a:gd name="T17" fmla="*/ 6 h 32"/>
                <a:gd name="T18" fmla="*/ 0 w 43"/>
                <a:gd name="T19" fmla="*/ 2 h 32"/>
                <a:gd name="T20" fmla="*/ 0 w 43"/>
                <a:gd name="T21" fmla="*/ 0 h 32"/>
                <a:gd name="T22" fmla="*/ 12 w 43"/>
                <a:gd name="T23" fmla="*/ 0 h 32"/>
                <a:gd name="T24" fmla="*/ 12 w 43"/>
                <a:gd name="T25" fmla="*/ 2 h 32"/>
                <a:gd name="T26" fmla="*/ 11 w 43"/>
                <a:gd name="T27" fmla="*/ 2 h 32"/>
                <a:gd name="T28" fmla="*/ 9 w 43"/>
                <a:gd name="T29" fmla="*/ 5 h 32"/>
                <a:gd name="T30" fmla="*/ 11 w 43"/>
                <a:gd name="T31" fmla="*/ 23 h 32"/>
                <a:gd name="T32" fmla="*/ 11 w 43"/>
                <a:gd name="T33" fmla="*/ 23 h 32"/>
                <a:gd name="T34" fmla="*/ 22 w 43"/>
                <a:gd name="T35" fmla="*/ 1 h 32"/>
                <a:gd name="T36" fmla="*/ 23 w 43"/>
                <a:gd name="T37" fmla="*/ 1 h 32"/>
                <a:gd name="T38" fmla="*/ 27 w 43"/>
                <a:gd name="T39" fmla="*/ 23 h 32"/>
                <a:gd name="T40" fmla="*/ 27 w 43"/>
                <a:gd name="T41" fmla="*/ 23 h 32"/>
                <a:gd name="T42" fmla="*/ 35 w 43"/>
                <a:gd name="T43" fmla="*/ 6 h 32"/>
                <a:gd name="T44" fmla="*/ 34 w 43"/>
                <a:gd name="T45" fmla="*/ 2 h 32"/>
                <a:gd name="T46" fmla="*/ 33 w 43"/>
                <a:gd name="T47" fmla="*/ 2 h 32"/>
                <a:gd name="T48" fmla="*/ 33 w 43"/>
                <a:gd name="T49" fmla="*/ 0 h 32"/>
                <a:gd name="T50" fmla="*/ 43 w 43"/>
                <a:gd name="T51" fmla="*/ 0 h 32"/>
                <a:gd name="T52" fmla="*/ 43 w 43"/>
                <a:gd name="T53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3" h="32">
                  <a:moveTo>
                    <a:pt x="43" y="2"/>
                  </a:moveTo>
                  <a:cubicBezTo>
                    <a:pt x="40" y="2"/>
                    <a:pt x="40" y="2"/>
                    <a:pt x="38" y="7"/>
                  </a:cubicBezTo>
                  <a:cubicBezTo>
                    <a:pt x="35" y="11"/>
                    <a:pt x="32" y="19"/>
                    <a:pt x="25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3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2"/>
                    <a:pt x="9" y="3"/>
                    <a:pt x="9" y="5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30" y="17"/>
                    <a:pt x="34" y="10"/>
                    <a:pt x="35" y="6"/>
                  </a:cubicBezTo>
                  <a:cubicBezTo>
                    <a:pt x="36" y="3"/>
                    <a:pt x="36" y="2"/>
                    <a:pt x="34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43" y="0"/>
                    <a:pt x="43" y="0"/>
                    <a:pt x="43" y="0"/>
                  </a:cubicBezTo>
                  <a:lnTo>
                    <a:pt x="4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"/>
            <p:cNvSpPr>
              <a:spLocks noEditPoints="1"/>
            </p:cNvSpPr>
            <p:nvPr userDrawn="1"/>
          </p:nvSpPr>
          <p:spPr bwMode="auto">
            <a:xfrm>
              <a:off x="4141788" y="547688"/>
              <a:ext cx="112713" cy="120650"/>
            </a:xfrm>
            <a:custGeom>
              <a:avLst/>
              <a:gdLst>
                <a:gd name="T0" fmla="*/ 30 w 30"/>
                <a:gd name="T1" fmla="*/ 13 h 32"/>
                <a:gd name="T2" fmla="*/ 13 w 30"/>
                <a:gd name="T3" fmla="*/ 32 h 32"/>
                <a:gd name="T4" fmla="*/ 0 w 30"/>
                <a:gd name="T5" fmla="*/ 19 h 32"/>
                <a:gd name="T6" fmla="*/ 17 w 30"/>
                <a:gd name="T7" fmla="*/ 0 h 32"/>
                <a:gd name="T8" fmla="*/ 30 w 30"/>
                <a:gd name="T9" fmla="*/ 13 h 32"/>
                <a:gd name="T10" fmla="*/ 6 w 30"/>
                <a:gd name="T11" fmla="*/ 20 h 32"/>
                <a:gd name="T12" fmla="*/ 13 w 30"/>
                <a:gd name="T13" fmla="*/ 30 h 32"/>
                <a:gd name="T14" fmla="*/ 24 w 30"/>
                <a:gd name="T15" fmla="*/ 12 h 32"/>
                <a:gd name="T16" fmla="*/ 17 w 30"/>
                <a:gd name="T17" fmla="*/ 1 h 32"/>
                <a:gd name="T18" fmla="*/ 6 w 30"/>
                <a:gd name="T1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2">
                  <a:moveTo>
                    <a:pt x="30" y="13"/>
                  </a:moveTo>
                  <a:cubicBezTo>
                    <a:pt x="30" y="24"/>
                    <a:pt x="23" y="32"/>
                    <a:pt x="13" y="32"/>
                  </a:cubicBezTo>
                  <a:cubicBezTo>
                    <a:pt x="5" y="32"/>
                    <a:pt x="0" y="27"/>
                    <a:pt x="0" y="19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5" y="0"/>
                    <a:pt x="30" y="5"/>
                    <a:pt x="30" y="13"/>
                  </a:cubicBezTo>
                  <a:close/>
                  <a:moveTo>
                    <a:pt x="6" y="20"/>
                  </a:moveTo>
                  <a:cubicBezTo>
                    <a:pt x="6" y="26"/>
                    <a:pt x="8" y="30"/>
                    <a:pt x="13" y="30"/>
                  </a:cubicBezTo>
                  <a:cubicBezTo>
                    <a:pt x="20" y="30"/>
                    <a:pt x="24" y="20"/>
                    <a:pt x="24" y="12"/>
                  </a:cubicBezTo>
                  <a:cubicBezTo>
                    <a:pt x="24" y="6"/>
                    <a:pt x="22" y="1"/>
                    <a:pt x="17" y="1"/>
                  </a:cubicBezTo>
                  <a:cubicBezTo>
                    <a:pt x="11" y="1"/>
                    <a:pt x="6" y="11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0"/>
            <p:cNvSpPr>
              <a:spLocks noEditPoints="1"/>
            </p:cNvSpPr>
            <p:nvPr userDrawn="1"/>
          </p:nvSpPr>
          <p:spPr bwMode="auto">
            <a:xfrm>
              <a:off x="4260850" y="547688"/>
              <a:ext cx="109538" cy="120650"/>
            </a:xfrm>
            <a:custGeom>
              <a:avLst/>
              <a:gdLst>
                <a:gd name="T0" fmla="*/ 29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4 w 29"/>
                <a:gd name="T9" fmla="*/ 18 h 32"/>
                <a:gd name="T10" fmla="*/ 12 w 29"/>
                <a:gd name="T11" fmla="*/ 18 h 32"/>
                <a:gd name="T12" fmla="*/ 11 w 29"/>
                <a:gd name="T13" fmla="*/ 25 h 32"/>
                <a:gd name="T14" fmla="*/ 14 w 29"/>
                <a:gd name="T15" fmla="*/ 30 h 32"/>
                <a:gd name="T16" fmla="*/ 14 w 29"/>
                <a:gd name="T17" fmla="*/ 31 h 32"/>
                <a:gd name="T18" fmla="*/ 0 w 29"/>
                <a:gd name="T19" fmla="*/ 31 h 32"/>
                <a:gd name="T20" fmla="*/ 1 w 29"/>
                <a:gd name="T21" fmla="*/ 30 h 32"/>
                <a:gd name="T22" fmla="*/ 6 w 29"/>
                <a:gd name="T23" fmla="*/ 25 h 32"/>
                <a:gd name="T24" fmla="*/ 9 w 29"/>
                <a:gd name="T25" fmla="*/ 6 h 32"/>
                <a:gd name="T26" fmla="*/ 6 w 29"/>
                <a:gd name="T27" fmla="*/ 2 h 32"/>
                <a:gd name="T28" fmla="*/ 6 w 29"/>
                <a:gd name="T29" fmla="*/ 0 h 32"/>
                <a:gd name="T30" fmla="*/ 18 w 29"/>
                <a:gd name="T31" fmla="*/ 0 h 32"/>
                <a:gd name="T32" fmla="*/ 25 w 29"/>
                <a:gd name="T33" fmla="*/ 2 h 32"/>
                <a:gd name="T34" fmla="*/ 28 w 29"/>
                <a:gd name="T35" fmla="*/ 8 h 32"/>
                <a:gd name="T36" fmla="*/ 21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9 w 29"/>
                <a:gd name="T45" fmla="*/ 32 h 32"/>
                <a:gd name="T46" fmla="*/ 14 w 29"/>
                <a:gd name="T47" fmla="*/ 16 h 32"/>
                <a:gd name="T48" fmla="*/ 19 w 29"/>
                <a:gd name="T49" fmla="*/ 15 h 32"/>
                <a:gd name="T50" fmla="*/ 22 w 29"/>
                <a:gd name="T51" fmla="*/ 8 h 32"/>
                <a:gd name="T52" fmla="*/ 18 w 29"/>
                <a:gd name="T53" fmla="*/ 2 h 32"/>
                <a:gd name="T54" fmla="*/ 16 w 29"/>
                <a:gd name="T55" fmla="*/ 3 h 32"/>
                <a:gd name="T56" fmla="*/ 15 w 29"/>
                <a:gd name="T57" fmla="*/ 5 h 32"/>
                <a:gd name="T58" fmla="*/ 13 w 29"/>
                <a:gd name="T59" fmla="*/ 16 h 32"/>
                <a:gd name="T60" fmla="*/ 14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9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1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6" y="18"/>
                    <a:pt x="15" y="18"/>
                    <a:pt x="14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6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1"/>
                    <a:pt x="25" y="2"/>
                  </a:cubicBezTo>
                  <a:cubicBezTo>
                    <a:pt x="27" y="3"/>
                    <a:pt x="28" y="5"/>
                    <a:pt x="28" y="8"/>
                  </a:cubicBezTo>
                  <a:cubicBezTo>
                    <a:pt x="28" y="13"/>
                    <a:pt x="25" y="16"/>
                    <a:pt x="21" y="17"/>
                  </a:cubicBezTo>
                  <a:cubicBezTo>
                    <a:pt x="21" y="18"/>
                    <a:pt x="22" y="21"/>
                    <a:pt x="23" y="23"/>
                  </a:cubicBezTo>
                  <a:cubicBezTo>
                    <a:pt x="25" y="26"/>
                    <a:pt x="26" y="27"/>
                    <a:pt x="26" y="28"/>
                  </a:cubicBezTo>
                  <a:cubicBezTo>
                    <a:pt x="27" y="30"/>
                    <a:pt x="28" y="30"/>
                    <a:pt x="29" y="30"/>
                  </a:cubicBezTo>
                  <a:lnTo>
                    <a:pt x="29" y="32"/>
                  </a:lnTo>
                  <a:close/>
                  <a:moveTo>
                    <a:pt x="14" y="16"/>
                  </a:moveTo>
                  <a:cubicBezTo>
                    <a:pt x="16" y="16"/>
                    <a:pt x="18" y="16"/>
                    <a:pt x="19" y="15"/>
                  </a:cubicBezTo>
                  <a:cubicBezTo>
                    <a:pt x="21" y="14"/>
                    <a:pt x="22" y="11"/>
                    <a:pt x="22" y="8"/>
                  </a:cubicBezTo>
                  <a:cubicBezTo>
                    <a:pt x="22" y="4"/>
                    <a:pt x="20" y="2"/>
                    <a:pt x="18" y="2"/>
                  </a:cubicBezTo>
                  <a:cubicBezTo>
                    <a:pt x="17" y="2"/>
                    <a:pt x="16" y="2"/>
                    <a:pt x="16" y="3"/>
                  </a:cubicBezTo>
                  <a:cubicBezTo>
                    <a:pt x="15" y="3"/>
                    <a:pt x="15" y="4"/>
                    <a:pt x="15" y="5"/>
                  </a:cubicBezTo>
                  <a:cubicBezTo>
                    <a:pt x="13" y="16"/>
                    <a:pt x="13" y="16"/>
                    <a:pt x="13" y="16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/>
            <p:cNvSpPr>
              <a:spLocks/>
            </p:cNvSpPr>
            <p:nvPr userDrawn="1"/>
          </p:nvSpPr>
          <p:spPr bwMode="auto">
            <a:xfrm>
              <a:off x="4381500" y="547688"/>
              <a:ext cx="95250" cy="117475"/>
            </a:xfrm>
            <a:custGeom>
              <a:avLst/>
              <a:gdLst>
                <a:gd name="T0" fmla="*/ 25 w 25"/>
                <a:gd name="T1" fmla="*/ 24 h 31"/>
                <a:gd name="T2" fmla="*/ 22 w 25"/>
                <a:gd name="T3" fmla="*/ 31 h 31"/>
                <a:gd name="T4" fmla="*/ 0 w 25"/>
                <a:gd name="T5" fmla="*/ 31 h 31"/>
                <a:gd name="T6" fmla="*/ 0 w 25"/>
                <a:gd name="T7" fmla="*/ 30 h 31"/>
                <a:gd name="T8" fmla="*/ 5 w 25"/>
                <a:gd name="T9" fmla="*/ 26 h 31"/>
                <a:gd name="T10" fmla="*/ 9 w 25"/>
                <a:gd name="T11" fmla="*/ 6 h 31"/>
                <a:gd name="T12" fmla="*/ 6 w 25"/>
                <a:gd name="T13" fmla="*/ 2 h 31"/>
                <a:gd name="T14" fmla="*/ 6 w 25"/>
                <a:gd name="T15" fmla="*/ 0 h 31"/>
                <a:gd name="T16" fmla="*/ 19 w 25"/>
                <a:gd name="T17" fmla="*/ 0 h 31"/>
                <a:gd name="T18" fmla="*/ 19 w 25"/>
                <a:gd name="T19" fmla="*/ 2 h 31"/>
                <a:gd name="T20" fmla="*/ 14 w 25"/>
                <a:gd name="T21" fmla="*/ 6 h 31"/>
                <a:gd name="T22" fmla="*/ 11 w 25"/>
                <a:gd name="T23" fmla="*/ 25 h 31"/>
                <a:gd name="T24" fmla="*/ 11 w 25"/>
                <a:gd name="T25" fmla="*/ 29 h 31"/>
                <a:gd name="T26" fmla="*/ 15 w 25"/>
                <a:gd name="T27" fmla="*/ 30 h 31"/>
                <a:gd name="T28" fmla="*/ 20 w 25"/>
                <a:gd name="T29" fmla="*/ 28 h 31"/>
                <a:gd name="T30" fmla="*/ 24 w 25"/>
                <a:gd name="T31" fmla="*/ 23 h 31"/>
                <a:gd name="T32" fmla="*/ 25 w 25"/>
                <a:gd name="T33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1">
                  <a:moveTo>
                    <a:pt x="25" y="24"/>
                  </a:moveTo>
                  <a:cubicBezTo>
                    <a:pt x="25" y="25"/>
                    <a:pt x="23" y="30"/>
                    <a:pt x="2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7" y="30"/>
                    <a:pt x="19" y="29"/>
                    <a:pt x="20" y="28"/>
                  </a:cubicBezTo>
                  <a:cubicBezTo>
                    <a:pt x="21" y="27"/>
                    <a:pt x="22" y="25"/>
                    <a:pt x="24" y="23"/>
                  </a:cubicBezTo>
                  <a:lnTo>
                    <a:pt x="2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2"/>
            <p:cNvSpPr>
              <a:spLocks noEditPoints="1"/>
            </p:cNvSpPr>
            <p:nvPr userDrawn="1"/>
          </p:nvSpPr>
          <p:spPr bwMode="auto">
            <a:xfrm>
              <a:off x="4487863" y="547688"/>
              <a:ext cx="127000" cy="117475"/>
            </a:xfrm>
            <a:custGeom>
              <a:avLst/>
              <a:gdLst>
                <a:gd name="T0" fmla="*/ 18 w 34"/>
                <a:gd name="T1" fmla="*/ 0 h 31"/>
                <a:gd name="T2" fmla="*/ 34 w 34"/>
                <a:gd name="T3" fmla="*/ 14 h 31"/>
                <a:gd name="T4" fmla="*/ 26 w 34"/>
                <a:gd name="T5" fmla="*/ 28 h 31"/>
                <a:gd name="T6" fmla="*/ 11 w 34"/>
                <a:gd name="T7" fmla="*/ 31 h 31"/>
                <a:gd name="T8" fmla="*/ 0 w 34"/>
                <a:gd name="T9" fmla="*/ 31 h 31"/>
                <a:gd name="T10" fmla="*/ 0 w 34"/>
                <a:gd name="T11" fmla="*/ 30 h 31"/>
                <a:gd name="T12" fmla="*/ 5 w 34"/>
                <a:gd name="T13" fmla="*/ 26 h 31"/>
                <a:gd name="T14" fmla="*/ 9 w 34"/>
                <a:gd name="T15" fmla="*/ 6 h 31"/>
                <a:gd name="T16" fmla="*/ 5 w 34"/>
                <a:gd name="T17" fmla="*/ 2 h 31"/>
                <a:gd name="T18" fmla="*/ 6 w 34"/>
                <a:gd name="T19" fmla="*/ 0 h 31"/>
                <a:gd name="T20" fmla="*/ 18 w 34"/>
                <a:gd name="T21" fmla="*/ 0 h 31"/>
                <a:gd name="T22" fmla="*/ 11 w 34"/>
                <a:gd name="T23" fmla="*/ 25 h 31"/>
                <a:gd name="T24" fmla="*/ 11 w 34"/>
                <a:gd name="T25" fmla="*/ 29 h 31"/>
                <a:gd name="T26" fmla="*/ 14 w 34"/>
                <a:gd name="T27" fmla="*/ 30 h 31"/>
                <a:gd name="T28" fmla="*/ 28 w 34"/>
                <a:gd name="T29" fmla="*/ 13 h 31"/>
                <a:gd name="T30" fmla="*/ 18 w 34"/>
                <a:gd name="T31" fmla="*/ 2 h 31"/>
                <a:gd name="T32" fmla="*/ 15 w 34"/>
                <a:gd name="T33" fmla="*/ 3 h 31"/>
                <a:gd name="T34" fmla="*/ 14 w 34"/>
                <a:gd name="T35" fmla="*/ 5 h 31"/>
                <a:gd name="T36" fmla="*/ 11 w 34"/>
                <a:gd name="T37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1">
                  <a:moveTo>
                    <a:pt x="18" y="0"/>
                  </a:moveTo>
                  <a:cubicBezTo>
                    <a:pt x="28" y="0"/>
                    <a:pt x="34" y="4"/>
                    <a:pt x="34" y="14"/>
                  </a:cubicBezTo>
                  <a:cubicBezTo>
                    <a:pt x="34" y="19"/>
                    <a:pt x="31" y="25"/>
                    <a:pt x="26" y="28"/>
                  </a:cubicBezTo>
                  <a:cubicBezTo>
                    <a:pt x="22" y="31"/>
                    <a:pt x="17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3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18" y="0"/>
                  </a:lnTo>
                  <a:close/>
                  <a:moveTo>
                    <a:pt x="11" y="25"/>
                  </a:move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4" y="30"/>
                  </a:cubicBezTo>
                  <a:cubicBezTo>
                    <a:pt x="23" y="30"/>
                    <a:pt x="28" y="22"/>
                    <a:pt x="28" y="13"/>
                  </a:cubicBezTo>
                  <a:cubicBezTo>
                    <a:pt x="28" y="7"/>
                    <a:pt x="25" y="2"/>
                    <a:pt x="18" y="2"/>
                  </a:cubicBezTo>
                  <a:cubicBezTo>
                    <a:pt x="17" y="2"/>
                    <a:pt x="16" y="2"/>
                    <a:pt x="15" y="3"/>
                  </a:cubicBezTo>
                  <a:cubicBezTo>
                    <a:pt x="15" y="3"/>
                    <a:pt x="15" y="4"/>
                    <a:pt x="14" y="5"/>
                  </a:cubicBezTo>
                  <a:lnTo>
                    <a:pt x="11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3"/>
            <p:cNvSpPr>
              <a:spLocks/>
            </p:cNvSpPr>
            <p:nvPr userDrawn="1"/>
          </p:nvSpPr>
          <p:spPr bwMode="auto">
            <a:xfrm>
              <a:off x="4686300" y="542925"/>
              <a:ext cx="106363" cy="122238"/>
            </a:xfrm>
            <a:custGeom>
              <a:avLst/>
              <a:gdLst>
                <a:gd name="T0" fmla="*/ 28 w 28"/>
                <a:gd name="T1" fmla="*/ 0 h 32"/>
                <a:gd name="T2" fmla="*/ 27 w 28"/>
                <a:gd name="T3" fmla="*/ 9 h 32"/>
                <a:gd name="T4" fmla="*/ 25 w 28"/>
                <a:gd name="T5" fmla="*/ 9 h 32"/>
                <a:gd name="T6" fmla="*/ 25 w 28"/>
                <a:gd name="T7" fmla="*/ 5 h 32"/>
                <a:gd name="T8" fmla="*/ 20 w 28"/>
                <a:gd name="T9" fmla="*/ 3 h 32"/>
                <a:gd name="T10" fmla="*/ 17 w 28"/>
                <a:gd name="T11" fmla="*/ 3 h 32"/>
                <a:gd name="T12" fmla="*/ 13 w 28"/>
                <a:gd name="T13" fmla="*/ 26 h 32"/>
                <a:gd name="T14" fmla="*/ 17 w 28"/>
                <a:gd name="T15" fmla="*/ 31 h 32"/>
                <a:gd name="T16" fmla="*/ 17 w 28"/>
                <a:gd name="T17" fmla="*/ 32 h 32"/>
                <a:gd name="T18" fmla="*/ 2 w 28"/>
                <a:gd name="T19" fmla="*/ 32 h 32"/>
                <a:gd name="T20" fmla="*/ 2 w 28"/>
                <a:gd name="T21" fmla="*/ 31 h 32"/>
                <a:gd name="T22" fmla="*/ 8 w 28"/>
                <a:gd name="T23" fmla="*/ 26 h 32"/>
                <a:gd name="T24" fmla="*/ 12 w 28"/>
                <a:gd name="T25" fmla="*/ 3 h 32"/>
                <a:gd name="T26" fmla="*/ 10 w 28"/>
                <a:gd name="T27" fmla="*/ 3 h 32"/>
                <a:gd name="T28" fmla="*/ 4 w 28"/>
                <a:gd name="T29" fmla="*/ 5 h 32"/>
                <a:gd name="T30" fmla="*/ 2 w 28"/>
                <a:gd name="T31" fmla="*/ 9 h 32"/>
                <a:gd name="T32" fmla="*/ 0 w 28"/>
                <a:gd name="T33" fmla="*/ 9 h 32"/>
                <a:gd name="T34" fmla="*/ 3 w 28"/>
                <a:gd name="T35" fmla="*/ 0 h 32"/>
                <a:gd name="T36" fmla="*/ 4 w 28"/>
                <a:gd name="T37" fmla="*/ 0 h 32"/>
                <a:gd name="T38" fmla="*/ 6 w 28"/>
                <a:gd name="T39" fmla="*/ 1 h 32"/>
                <a:gd name="T40" fmla="*/ 25 w 28"/>
                <a:gd name="T41" fmla="*/ 1 h 32"/>
                <a:gd name="T42" fmla="*/ 27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8" y="2"/>
                    <a:pt x="27" y="6"/>
                    <a:pt x="27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5" y="5"/>
                    <a:pt x="25" y="5"/>
                  </a:cubicBezTo>
                  <a:cubicBezTo>
                    <a:pt x="24" y="3"/>
                    <a:pt x="23" y="3"/>
                    <a:pt x="20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2" y="30"/>
                    <a:pt x="13" y="31"/>
                    <a:pt x="17" y="3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7" y="31"/>
                    <a:pt x="7" y="30"/>
                    <a:pt x="8" y="26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4" y="6"/>
                    <a:pt x="3" y="7"/>
                    <a:pt x="2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2" y="3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1"/>
                    <a:pt x="27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4"/>
            <p:cNvSpPr>
              <a:spLocks noEditPoints="1"/>
            </p:cNvSpPr>
            <p:nvPr userDrawn="1"/>
          </p:nvSpPr>
          <p:spPr bwMode="auto">
            <a:xfrm>
              <a:off x="4803775" y="547688"/>
              <a:ext cx="115888" cy="120650"/>
            </a:xfrm>
            <a:custGeom>
              <a:avLst/>
              <a:gdLst>
                <a:gd name="T0" fmla="*/ 31 w 31"/>
                <a:gd name="T1" fmla="*/ 13 h 32"/>
                <a:gd name="T2" fmla="*/ 13 w 31"/>
                <a:gd name="T3" fmla="*/ 32 h 32"/>
                <a:gd name="T4" fmla="*/ 0 w 31"/>
                <a:gd name="T5" fmla="*/ 19 h 32"/>
                <a:gd name="T6" fmla="*/ 18 w 31"/>
                <a:gd name="T7" fmla="*/ 0 h 32"/>
                <a:gd name="T8" fmla="*/ 31 w 31"/>
                <a:gd name="T9" fmla="*/ 13 h 32"/>
                <a:gd name="T10" fmla="*/ 6 w 31"/>
                <a:gd name="T11" fmla="*/ 20 h 32"/>
                <a:gd name="T12" fmla="*/ 13 w 31"/>
                <a:gd name="T13" fmla="*/ 30 h 32"/>
                <a:gd name="T14" fmla="*/ 24 w 31"/>
                <a:gd name="T15" fmla="*/ 12 h 32"/>
                <a:gd name="T16" fmla="*/ 17 w 31"/>
                <a:gd name="T17" fmla="*/ 1 h 32"/>
                <a:gd name="T18" fmla="*/ 6 w 31"/>
                <a:gd name="T1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2">
                  <a:moveTo>
                    <a:pt x="31" y="13"/>
                  </a:moveTo>
                  <a:cubicBezTo>
                    <a:pt x="31" y="24"/>
                    <a:pt x="23" y="32"/>
                    <a:pt x="13" y="32"/>
                  </a:cubicBezTo>
                  <a:cubicBezTo>
                    <a:pt x="5" y="32"/>
                    <a:pt x="0" y="27"/>
                    <a:pt x="0" y="19"/>
                  </a:cubicBezTo>
                  <a:cubicBezTo>
                    <a:pt x="0" y="8"/>
                    <a:pt x="7" y="0"/>
                    <a:pt x="18" y="0"/>
                  </a:cubicBezTo>
                  <a:cubicBezTo>
                    <a:pt x="25" y="0"/>
                    <a:pt x="31" y="5"/>
                    <a:pt x="31" y="13"/>
                  </a:cubicBezTo>
                  <a:close/>
                  <a:moveTo>
                    <a:pt x="6" y="20"/>
                  </a:moveTo>
                  <a:cubicBezTo>
                    <a:pt x="6" y="26"/>
                    <a:pt x="8" y="30"/>
                    <a:pt x="13" y="30"/>
                  </a:cubicBezTo>
                  <a:cubicBezTo>
                    <a:pt x="20" y="30"/>
                    <a:pt x="24" y="20"/>
                    <a:pt x="24" y="12"/>
                  </a:cubicBezTo>
                  <a:cubicBezTo>
                    <a:pt x="24" y="6"/>
                    <a:pt x="23" y="1"/>
                    <a:pt x="17" y="1"/>
                  </a:cubicBezTo>
                  <a:cubicBezTo>
                    <a:pt x="11" y="1"/>
                    <a:pt x="6" y="11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5"/>
            <p:cNvSpPr>
              <a:spLocks/>
            </p:cNvSpPr>
            <p:nvPr userDrawn="1"/>
          </p:nvSpPr>
          <p:spPr bwMode="auto">
            <a:xfrm>
              <a:off x="4943475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20 w 30"/>
                <a:gd name="T3" fmla="*/ 2 h 32"/>
                <a:gd name="T4" fmla="*/ 6 w 30"/>
                <a:gd name="T5" fmla="*/ 18 h 32"/>
                <a:gd name="T6" fmla="*/ 16 w 30"/>
                <a:gd name="T7" fmla="*/ 30 h 32"/>
                <a:gd name="T8" fmla="*/ 20 w 30"/>
                <a:gd name="T9" fmla="*/ 27 h 32"/>
                <a:gd name="T10" fmla="*/ 21 w 30"/>
                <a:gd name="T11" fmla="*/ 23 h 32"/>
                <a:gd name="T12" fmla="*/ 16 w 30"/>
                <a:gd name="T13" fmla="*/ 19 h 32"/>
                <a:gd name="T14" fmla="*/ 17 w 30"/>
                <a:gd name="T15" fmla="*/ 17 h 32"/>
                <a:gd name="T16" fmla="*/ 30 w 30"/>
                <a:gd name="T17" fmla="*/ 17 h 32"/>
                <a:gd name="T18" fmla="*/ 30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9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4" y="2"/>
                    <a:pt x="20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10" y="30"/>
                    <a:pt x="16" y="30"/>
                  </a:cubicBezTo>
                  <a:cubicBezTo>
                    <a:pt x="18" y="30"/>
                    <a:pt x="19" y="30"/>
                    <a:pt x="20" y="2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7" y="19"/>
                    <a:pt x="27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9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9" y="0"/>
                    <a:pt x="21" y="0"/>
                  </a:cubicBezTo>
                  <a:cubicBezTo>
                    <a:pt x="25" y="0"/>
                    <a:pt x="28" y="1"/>
                    <a:pt x="29" y="1"/>
                  </a:cubicBezTo>
                  <a:cubicBezTo>
                    <a:pt x="29" y="2"/>
                    <a:pt x="29" y="5"/>
                    <a:pt x="29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6"/>
            <p:cNvSpPr>
              <a:spLocks/>
            </p:cNvSpPr>
            <p:nvPr userDrawn="1"/>
          </p:nvSpPr>
          <p:spPr bwMode="auto">
            <a:xfrm>
              <a:off x="5064125" y="547688"/>
              <a:ext cx="104775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3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8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7"/>
                    <a:pt x="11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9" y="30"/>
                    <a:pt x="20" y="29"/>
                    <a:pt x="21" y="28"/>
                  </a:cubicBezTo>
                  <a:cubicBezTo>
                    <a:pt x="22" y="27"/>
                    <a:pt x="24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5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7"/>
            <p:cNvSpPr>
              <a:spLocks/>
            </p:cNvSpPr>
            <p:nvPr userDrawn="1"/>
          </p:nvSpPr>
          <p:spPr bwMode="auto">
            <a:xfrm>
              <a:off x="5187950" y="542925"/>
              <a:ext cx="104775" cy="122238"/>
            </a:xfrm>
            <a:custGeom>
              <a:avLst/>
              <a:gdLst>
                <a:gd name="T0" fmla="*/ 28 w 28"/>
                <a:gd name="T1" fmla="*/ 0 h 32"/>
                <a:gd name="T2" fmla="*/ 26 w 28"/>
                <a:gd name="T3" fmla="*/ 9 h 32"/>
                <a:gd name="T4" fmla="*/ 25 w 28"/>
                <a:gd name="T5" fmla="*/ 9 h 32"/>
                <a:gd name="T6" fmla="*/ 24 w 28"/>
                <a:gd name="T7" fmla="*/ 5 h 32"/>
                <a:gd name="T8" fmla="*/ 19 w 28"/>
                <a:gd name="T9" fmla="*/ 3 h 32"/>
                <a:gd name="T10" fmla="*/ 17 w 28"/>
                <a:gd name="T11" fmla="*/ 3 h 32"/>
                <a:gd name="T12" fmla="*/ 12 w 28"/>
                <a:gd name="T13" fmla="*/ 26 h 32"/>
                <a:gd name="T14" fmla="*/ 16 w 28"/>
                <a:gd name="T15" fmla="*/ 31 h 32"/>
                <a:gd name="T16" fmla="*/ 16 w 28"/>
                <a:gd name="T17" fmla="*/ 32 h 32"/>
                <a:gd name="T18" fmla="*/ 1 w 28"/>
                <a:gd name="T19" fmla="*/ 32 h 32"/>
                <a:gd name="T20" fmla="*/ 2 w 28"/>
                <a:gd name="T21" fmla="*/ 31 h 32"/>
                <a:gd name="T22" fmla="*/ 7 w 28"/>
                <a:gd name="T23" fmla="*/ 26 h 32"/>
                <a:gd name="T24" fmla="*/ 11 w 28"/>
                <a:gd name="T25" fmla="*/ 3 h 32"/>
                <a:gd name="T26" fmla="*/ 9 w 28"/>
                <a:gd name="T27" fmla="*/ 3 h 32"/>
                <a:gd name="T28" fmla="*/ 4 w 28"/>
                <a:gd name="T29" fmla="*/ 5 h 32"/>
                <a:gd name="T30" fmla="*/ 1 w 28"/>
                <a:gd name="T31" fmla="*/ 9 h 32"/>
                <a:gd name="T32" fmla="*/ 0 w 28"/>
                <a:gd name="T33" fmla="*/ 9 h 32"/>
                <a:gd name="T34" fmla="*/ 2 w 28"/>
                <a:gd name="T35" fmla="*/ 0 h 32"/>
                <a:gd name="T36" fmla="*/ 3 w 28"/>
                <a:gd name="T37" fmla="*/ 0 h 32"/>
                <a:gd name="T38" fmla="*/ 5 w 28"/>
                <a:gd name="T39" fmla="*/ 1 h 32"/>
                <a:gd name="T40" fmla="*/ 24 w 28"/>
                <a:gd name="T41" fmla="*/ 1 h 32"/>
                <a:gd name="T42" fmla="*/ 26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7" y="2"/>
                    <a:pt x="27" y="6"/>
                    <a:pt x="26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4" y="5"/>
                    <a:pt x="24" y="5"/>
                  </a:cubicBezTo>
                  <a:cubicBezTo>
                    <a:pt x="23" y="3"/>
                    <a:pt x="22" y="3"/>
                    <a:pt x="19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30"/>
                    <a:pt x="12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6" y="31"/>
                    <a:pt x="6" y="30"/>
                    <a:pt x="7" y="2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6"/>
                    <a:pt x="2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1" y="3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5" y="1"/>
                    <a:pt x="2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8"/>
            <p:cNvSpPr>
              <a:spLocks/>
            </p:cNvSpPr>
            <p:nvPr userDrawn="1"/>
          </p:nvSpPr>
          <p:spPr bwMode="auto">
            <a:xfrm>
              <a:off x="5289550" y="547688"/>
              <a:ext cx="142875" cy="117475"/>
            </a:xfrm>
            <a:custGeom>
              <a:avLst/>
              <a:gdLst>
                <a:gd name="T0" fmla="*/ 38 w 38"/>
                <a:gd name="T1" fmla="*/ 2 h 31"/>
                <a:gd name="T2" fmla="*/ 33 w 38"/>
                <a:gd name="T3" fmla="*/ 6 h 31"/>
                <a:gd name="T4" fmla="*/ 30 w 38"/>
                <a:gd name="T5" fmla="*/ 25 h 31"/>
                <a:gd name="T6" fmla="*/ 33 w 38"/>
                <a:gd name="T7" fmla="*/ 30 h 31"/>
                <a:gd name="T8" fmla="*/ 33 w 38"/>
                <a:gd name="T9" fmla="*/ 31 h 31"/>
                <a:gd name="T10" fmla="*/ 19 w 38"/>
                <a:gd name="T11" fmla="*/ 31 h 31"/>
                <a:gd name="T12" fmla="*/ 19 w 38"/>
                <a:gd name="T13" fmla="*/ 30 h 31"/>
                <a:gd name="T14" fmla="*/ 24 w 38"/>
                <a:gd name="T15" fmla="*/ 25 h 31"/>
                <a:gd name="T16" fmla="*/ 26 w 38"/>
                <a:gd name="T17" fmla="*/ 16 h 31"/>
                <a:gd name="T18" fmla="*/ 12 w 38"/>
                <a:gd name="T19" fmla="*/ 16 h 31"/>
                <a:gd name="T20" fmla="*/ 11 w 38"/>
                <a:gd name="T21" fmla="*/ 25 h 31"/>
                <a:gd name="T22" fmla="*/ 14 w 38"/>
                <a:gd name="T23" fmla="*/ 30 h 31"/>
                <a:gd name="T24" fmla="*/ 14 w 38"/>
                <a:gd name="T25" fmla="*/ 31 h 31"/>
                <a:gd name="T26" fmla="*/ 0 w 38"/>
                <a:gd name="T27" fmla="*/ 31 h 31"/>
                <a:gd name="T28" fmla="*/ 1 w 38"/>
                <a:gd name="T29" fmla="*/ 30 h 31"/>
                <a:gd name="T30" fmla="*/ 5 w 38"/>
                <a:gd name="T31" fmla="*/ 25 h 31"/>
                <a:gd name="T32" fmla="*/ 9 w 38"/>
                <a:gd name="T33" fmla="*/ 6 h 31"/>
                <a:gd name="T34" fmla="*/ 5 w 38"/>
                <a:gd name="T35" fmla="*/ 2 h 31"/>
                <a:gd name="T36" fmla="*/ 6 w 38"/>
                <a:gd name="T37" fmla="*/ 0 h 31"/>
                <a:gd name="T38" fmla="*/ 19 w 38"/>
                <a:gd name="T39" fmla="*/ 0 h 31"/>
                <a:gd name="T40" fmla="*/ 19 w 38"/>
                <a:gd name="T41" fmla="*/ 2 h 31"/>
                <a:gd name="T42" fmla="*/ 14 w 38"/>
                <a:gd name="T43" fmla="*/ 6 h 31"/>
                <a:gd name="T44" fmla="*/ 13 w 38"/>
                <a:gd name="T45" fmla="*/ 14 h 31"/>
                <a:gd name="T46" fmla="*/ 27 w 38"/>
                <a:gd name="T47" fmla="*/ 14 h 31"/>
                <a:gd name="T48" fmla="*/ 28 w 38"/>
                <a:gd name="T49" fmla="*/ 6 h 31"/>
                <a:gd name="T50" fmla="*/ 25 w 38"/>
                <a:gd name="T51" fmla="*/ 2 h 31"/>
                <a:gd name="T52" fmla="*/ 25 w 38"/>
                <a:gd name="T53" fmla="*/ 0 h 31"/>
                <a:gd name="T54" fmla="*/ 38 w 38"/>
                <a:gd name="T55" fmla="*/ 0 h 31"/>
                <a:gd name="T56" fmla="*/ 38 w 38"/>
                <a:gd name="T5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31">
                  <a:moveTo>
                    <a:pt x="38" y="2"/>
                  </a:moveTo>
                  <a:cubicBezTo>
                    <a:pt x="34" y="2"/>
                    <a:pt x="34" y="3"/>
                    <a:pt x="33" y="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9"/>
                    <a:pt x="29" y="30"/>
                    <a:pt x="33" y="30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30"/>
                    <a:pt x="24" y="29"/>
                    <a:pt x="24" y="2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3"/>
                    <a:pt x="28" y="2"/>
                    <a:pt x="25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3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9"/>
            <p:cNvSpPr>
              <a:spLocks/>
            </p:cNvSpPr>
            <p:nvPr userDrawn="1"/>
          </p:nvSpPr>
          <p:spPr bwMode="auto">
            <a:xfrm>
              <a:off x="5432425" y="547688"/>
              <a:ext cx="104775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2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7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8" y="30"/>
                    <a:pt x="20" y="29"/>
                    <a:pt x="21" y="28"/>
                  </a:cubicBezTo>
                  <a:cubicBezTo>
                    <a:pt x="22" y="27"/>
                    <a:pt x="23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30"/>
            <p:cNvSpPr>
              <a:spLocks noEditPoints="1"/>
            </p:cNvSpPr>
            <p:nvPr userDrawn="1"/>
          </p:nvSpPr>
          <p:spPr bwMode="auto">
            <a:xfrm>
              <a:off x="5541963" y="547688"/>
              <a:ext cx="107950" cy="120650"/>
            </a:xfrm>
            <a:custGeom>
              <a:avLst/>
              <a:gdLst>
                <a:gd name="T0" fmla="*/ 29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4 w 29"/>
                <a:gd name="T9" fmla="*/ 18 h 32"/>
                <a:gd name="T10" fmla="*/ 12 w 29"/>
                <a:gd name="T11" fmla="*/ 18 h 32"/>
                <a:gd name="T12" fmla="*/ 11 w 29"/>
                <a:gd name="T13" fmla="*/ 25 h 32"/>
                <a:gd name="T14" fmla="*/ 14 w 29"/>
                <a:gd name="T15" fmla="*/ 30 h 32"/>
                <a:gd name="T16" fmla="*/ 14 w 29"/>
                <a:gd name="T17" fmla="*/ 31 h 32"/>
                <a:gd name="T18" fmla="*/ 0 w 29"/>
                <a:gd name="T19" fmla="*/ 31 h 32"/>
                <a:gd name="T20" fmla="*/ 1 w 29"/>
                <a:gd name="T21" fmla="*/ 30 h 32"/>
                <a:gd name="T22" fmla="*/ 5 w 29"/>
                <a:gd name="T23" fmla="*/ 25 h 32"/>
                <a:gd name="T24" fmla="*/ 9 w 29"/>
                <a:gd name="T25" fmla="*/ 6 h 32"/>
                <a:gd name="T26" fmla="*/ 6 w 29"/>
                <a:gd name="T27" fmla="*/ 2 h 32"/>
                <a:gd name="T28" fmla="*/ 6 w 29"/>
                <a:gd name="T29" fmla="*/ 0 h 32"/>
                <a:gd name="T30" fmla="*/ 18 w 29"/>
                <a:gd name="T31" fmla="*/ 0 h 32"/>
                <a:gd name="T32" fmla="*/ 25 w 29"/>
                <a:gd name="T33" fmla="*/ 2 h 32"/>
                <a:gd name="T34" fmla="*/ 28 w 29"/>
                <a:gd name="T35" fmla="*/ 8 h 32"/>
                <a:gd name="T36" fmla="*/ 21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9 w 29"/>
                <a:gd name="T45" fmla="*/ 32 h 32"/>
                <a:gd name="T46" fmla="*/ 14 w 29"/>
                <a:gd name="T47" fmla="*/ 16 h 32"/>
                <a:gd name="T48" fmla="*/ 19 w 29"/>
                <a:gd name="T49" fmla="*/ 15 h 32"/>
                <a:gd name="T50" fmla="*/ 22 w 29"/>
                <a:gd name="T51" fmla="*/ 8 h 32"/>
                <a:gd name="T52" fmla="*/ 17 w 29"/>
                <a:gd name="T53" fmla="*/ 2 h 32"/>
                <a:gd name="T54" fmla="*/ 15 w 29"/>
                <a:gd name="T55" fmla="*/ 3 h 32"/>
                <a:gd name="T56" fmla="*/ 15 w 29"/>
                <a:gd name="T57" fmla="*/ 5 h 32"/>
                <a:gd name="T58" fmla="*/ 12 w 29"/>
                <a:gd name="T59" fmla="*/ 16 h 32"/>
                <a:gd name="T60" fmla="*/ 14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9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1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6" y="18"/>
                    <a:pt x="15" y="18"/>
                    <a:pt x="14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3" y="1"/>
                    <a:pt x="25" y="2"/>
                  </a:cubicBezTo>
                  <a:cubicBezTo>
                    <a:pt x="27" y="3"/>
                    <a:pt x="28" y="5"/>
                    <a:pt x="28" y="8"/>
                  </a:cubicBezTo>
                  <a:cubicBezTo>
                    <a:pt x="28" y="13"/>
                    <a:pt x="24" y="16"/>
                    <a:pt x="21" y="17"/>
                  </a:cubicBezTo>
                  <a:cubicBezTo>
                    <a:pt x="21" y="18"/>
                    <a:pt x="22" y="21"/>
                    <a:pt x="23" y="23"/>
                  </a:cubicBezTo>
                  <a:cubicBezTo>
                    <a:pt x="25" y="26"/>
                    <a:pt x="25" y="27"/>
                    <a:pt x="26" y="28"/>
                  </a:cubicBezTo>
                  <a:cubicBezTo>
                    <a:pt x="27" y="30"/>
                    <a:pt x="28" y="30"/>
                    <a:pt x="29" y="30"/>
                  </a:cubicBezTo>
                  <a:lnTo>
                    <a:pt x="29" y="32"/>
                  </a:lnTo>
                  <a:close/>
                  <a:moveTo>
                    <a:pt x="14" y="16"/>
                  </a:moveTo>
                  <a:cubicBezTo>
                    <a:pt x="16" y="16"/>
                    <a:pt x="17" y="16"/>
                    <a:pt x="19" y="15"/>
                  </a:cubicBezTo>
                  <a:cubicBezTo>
                    <a:pt x="21" y="14"/>
                    <a:pt x="22" y="11"/>
                    <a:pt x="22" y="8"/>
                  </a:cubicBezTo>
                  <a:cubicBezTo>
                    <a:pt x="22" y="4"/>
                    <a:pt x="20" y="2"/>
                    <a:pt x="17" y="2"/>
                  </a:cubicBezTo>
                  <a:cubicBezTo>
                    <a:pt x="16" y="2"/>
                    <a:pt x="16" y="2"/>
                    <a:pt x="15" y="3"/>
                  </a:cubicBezTo>
                  <a:cubicBezTo>
                    <a:pt x="15" y="3"/>
                    <a:pt x="15" y="4"/>
                    <a:pt x="15" y="5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2" name="Text Placeholder 7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3601"/>
            <a:ext cx="4048216" cy="405464"/>
          </a:xfrm>
          <a:noFill/>
        </p:spPr>
        <p:txBody>
          <a:bodyPr vert="horz" wrap="square" lIns="0" tIns="91440" rIns="91440" bIns="91440" rtlCol="0">
            <a:noAutofit/>
          </a:bodyPr>
          <a:lstStyle>
            <a:lvl1pPr marL="511175" indent="-171450">
              <a:buNone/>
              <a:defRPr lang="en-US" sz="1200" baseline="0" smtClean="0">
                <a:solidFill>
                  <a:schemeClr val="bg1"/>
                </a:solidFill>
              </a:defRPr>
            </a:lvl1pPr>
            <a:lvl2pPr>
              <a:defRPr lang="en-US" sz="1500" smtClean="0"/>
            </a:lvl2pPr>
            <a:lvl3pPr>
              <a:defRPr lang="en-US" sz="1350" smtClean="0"/>
            </a:lvl3pPr>
            <a:lvl4pPr>
              <a:defRPr lang="en-US" sz="1200" smtClean="0"/>
            </a:lvl4pPr>
            <a:lvl5pPr>
              <a:defRPr lang="en-US" sz="1200"/>
            </a:lvl5pPr>
          </a:lstStyle>
          <a:p>
            <a:pPr marL="339725" lvl="0" indent="0">
              <a:spcBef>
                <a:spcPts val="1200"/>
              </a:spcBef>
            </a:pPr>
            <a:r>
              <a:rPr lang="en-US" dirty="0" smtClean="0"/>
              <a:t>Presenter Name, Title Here</a:t>
            </a:r>
          </a:p>
        </p:txBody>
      </p:sp>
      <p:sp>
        <p:nvSpPr>
          <p:cNvPr id="75" name="Text Placeholder 74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5724571"/>
            <a:ext cx="1559779" cy="352527"/>
          </a:xfrm>
          <a:noFill/>
        </p:spPr>
        <p:txBody>
          <a:bodyPr vert="horz" wrap="square" lIns="0" tIns="0" rIns="91440" bIns="91440" rtlCol="0">
            <a:noAutofit/>
          </a:bodyPr>
          <a:lstStyle>
            <a:lvl1pPr marL="511175" indent="-171450">
              <a:buNone/>
              <a:defRPr lang="en-US" sz="1000" baseline="0" smtClean="0">
                <a:solidFill>
                  <a:schemeClr val="bg1"/>
                </a:solidFill>
              </a:defRPr>
            </a:lvl1pPr>
            <a:lvl2pPr>
              <a:defRPr lang="en-US" sz="1500" smtClean="0"/>
            </a:lvl2pPr>
            <a:lvl3pPr>
              <a:defRPr lang="en-US" sz="1350" smtClean="0"/>
            </a:lvl3pPr>
            <a:lvl4pPr>
              <a:defRPr lang="en-US" sz="1200" smtClean="0"/>
            </a:lvl4pPr>
            <a:lvl5pPr>
              <a:defRPr lang="en-US" sz="1200"/>
            </a:lvl5pPr>
          </a:lstStyle>
          <a:p>
            <a:pPr marL="339725" lvl="0" indent="0">
              <a:spcBef>
                <a:spcPts val="1200"/>
              </a:spcBef>
            </a:pPr>
            <a:r>
              <a:rPr lang="en-US" dirty="0" smtClean="0"/>
              <a:t>Date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342900" y="4482787"/>
            <a:ext cx="3421026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48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Ener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amn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1291" cy="6858000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-1" y="4482869"/>
            <a:ext cx="4048217" cy="1670281"/>
          </a:xfrm>
          <a:prstGeom prst="rect">
            <a:avLst/>
          </a:prstGeom>
          <a:solidFill>
            <a:schemeClr val="accent6">
              <a:alpha val="50000"/>
            </a:schemeClr>
          </a:solidFill>
        </p:spPr>
        <p:txBody>
          <a:bodyPr vert="horz" wrap="square" lIns="0" tIns="91440" rIns="91440" bIns="91440" rtlCol="0">
            <a:noAutofit/>
          </a:bodyPr>
          <a:lstStyle/>
          <a:p>
            <a:pPr marL="339725" lvl="0" inden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756160"/>
            <a:ext cx="4048217" cy="1726627"/>
          </a:xfrm>
          <a:solidFill>
            <a:schemeClr val="accent6">
              <a:alpha val="50000"/>
            </a:schemeClr>
          </a:solidFill>
        </p:spPr>
        <p:txBody>
          <a:bodyPr wrap="square" lIns="0" tIns="182880" anchor="b">
            <a:spAutoFit/>
          </a:bodyPr>
          <a:lstStyle>
            <a:lvl1pPr marL="339725" indent="0" algn="l">
              <a:defRPr sz="3600" i="1" cap="all" baseline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4491339"/>
            <a:ext cx="4048217" cy="786208"/>
          </a:xfrm>
          <a:noFill/>
        </p:spPr>
        <p:txBody>
          <a:bodyPr wrap="square" lIns="0" tIns="91440" bIns="91440">
            <a:noAutofit/>
          </a:bodyPr>
          <a:lstStyle>
            <a:lvl1pPr marL="339725" indent="0" algn="l">
              <a:spcBef>
                <a:spcPts val="1200"/>
              </a:spcBef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5" name="Group 38"/>
          <p:cNvGrpSpPr/>
          <p:nvPr/>
        </p:nvGrpSpPr>
        <p:grpSpPr>
          <a:xfrm>
            <a:off x="342900" y="886879"/>
            <a:ext cx="2400300" cy="791427"/>
            <a:chOff x="2574925" y="-92075"/>
            <a:chExt cx="3074988" cy="760413"/>
          </a:xfrm>
          <a:solidFill>
            <a:schemeClr val="bg1"/>
          </a:solidFill>
        </p:grpSpPr>
        <p:sp>
          <p:nvSpPr>
            <p:cNvPr id="40" name="Freeform 5"/>
            <p:cNvSpPr>
              <a:spLocks noEditPoints="1"/>
            </p:cNvSpPr>
            <p:nvPr userDrawn="1"/>
          </p:nvSpPr>
          <p:spPr bwMode="auto">
            <a:xfrm>
              <a:off x="4468813" y="-88900"/>
              <a:ext cx="82550" cy="87313"/>
            </a:xfrm>
            <a:custGeom>
              <a:avLst/>
              <a:gdLst>
                <a:gd name="T0" fmla="*/ 11 w 22"/>
                <a:gd name="T1" fmla="*/ 21 h 23"/>
                <a:gd name="T2" fmla="*/ 2 w 22"/>
                <a:gd name="T3" fmla="*/ 11 h 23"/>
                <a:gd name="T4" fmla="*/ 11 w 22"/>
                <a:gd name="T5" fmla="*/ 2 h 23"/>
                <a:gd name="T6" fmla="*/ 20 w 22"/>
                <a:gd name="T7" fmla="*/ 11 h 23"/>
                <a:gd name="T8" fmla="*/ 11 w 22"/>
                <a:gd name="T9" fmla="*/ 21 h 23"/>
                <a:gd name="T10" fmla="*/ 11 w 22"/>
                <a:gd name="T11" fmla="*/ 0 h 23"/>
                <a:gd name="T12" fmla="*/ 0 w 22"/>
                <a:gd name="T13" fmla="*/ 11 h 23"/>
                <a:gd name="T14" fmla="*/ 11 w 22"/>
                <a:gd name="T15" fmla="*/ 23 h 23"/>
                <a:gd name="T16" fmla="*/ 22 w 22"/>
                <a:gd name="T17" fmla="*/ 11 h 23"/>
                <a:gd name="T18" fmla="*/ 11 w 22"/>
                <a:gd name="T19" fmla="*/ 0 h 23"/>
                <a:gd name="T20" fmla="*/ 10 w 22"/>
                <a:gd name="T21" fmla="*/ 13 h 23"/>
                <a:gd name="T22" fmla="*/ 10 w 22"/>
                <a:gd name="T23" fmla="*/ 13 h 23"/>
                <a:gd name="T24" fmla="*/ 13 w 22"/>
                <a:gd name="T25" fmla="*/ 15 h 23"/>
                <a:gd name="T26" fmla="*/ 13 w 22"/>
                <a:gd name="T27" fmla="*/ 18 h 23"/>
                <a:gd name="T28" fmla="*/ 16 w 22"/>
                <a:gd name="T29" fmla="*/ 18 h 23"/>
                <a:gd name="T30" fmla="*/ 15 w 22"/>
                <a:gd name="T31" fmla="*/ 14 h 23"/>
                <a:gd name="T32" fmla="*/ 13 w 22"/>
                <a:gd name="T33" fmla="*/ 12 h 23"/>
                <a:gd name="T34" fmla="*/ 13 w 22"/>
                <a:gd name="T35" fmla="*/ 11 h 23"/>
                <a:gd name="T36" fmla="*/ 16 w 22"/>
                <a:gd name="T37" fmla="*/ 8 h 23"/>
                <a:gd name="T38" fmla="*/ 12 w 22"/>
                <a:gd name="T39" fmla="*/ 5 h 23"/>
                <a:gd name="T40" fmla="*/ 7 w 22"/>
                <a:gd name="T41" fmla="*/ 5 h 23"/>
                <a:gd name="T42" fmla="*/ 7 w 22"/>
                <a:gd name="T43" fmla="*/ 18 h 23"/>
                <a:gd name="T44" fmla="*/ 10 w 22"/>
                <a:gd name="T45" fmla="*/ 18 h 23"/>
                <a:gd name="T46" fmla="*/ 10 w 22"/>
                <a:gd name="T47" fmla="*/ 13 h 23"/>
                <a:gd name="T48" fmla="*/ 10 w 22"/>
                <a:gd name="T49" fmla="*/ 7 h 23"/>
                <a:gd name="T50" fmla="*/ 11 w 22"/>
                <a:gd name="T51" fmla="*/ 7 h 23"/>
                <a:gd name="T52" fmla="*/ 13 w 22"/>
                <a:gd name="T53" fmla="*/ 9 h 23"/>
                <a:gd name="T54" fmla="*/ 11 w 22"/>
                <a:gd name="T55" fmla="*/ 11 h 23"/>
                <a:gd name="T56" fmla="*/ 10 w 22"/>
                <a:gd name="T57" fmla="*/ 11 h 23"/>
                <a:gd name="T58" fmla="*/ 10 w 22"/>
                <a:gd name="T59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" h="23">
                  <a:moveTo>
                    <a:pt x="11" y="21"/>
                  </a:moveTo>
                  <a:cubicBezTo>
                    <a:pt x="6" y="21"/>
                    <a:pt x="2" y="16"/>
                    <a:pt x="2" y="11"/>
                  </a:cubicBezTo>
                  <a:cubicBezTo>
                    <a:pt x="2" y="6"/>
                    <a:pt x="6" y="2"/>
                    <a:pt x="11" y="2"/>
                  </a:cubicBezTo>
                  <a:cubicBezTo>
                    <a:pt x="16" y="2"/>
                    <a:pt x="20" y="6"/>
                    <a:pt x="20" y="11"/>
                  </a:cubicBezTo>
                  <a:cubicBezTo>
                    <a:pt x="20" y="16"/>
                    <a:pt x="16" y="21"/>
                    <a:pt x="11" y="21"/>
                  </a:cubicBezTo>
                  <a:close/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0" y="13"/>
                  </a:moveTo>
                  <a:cubicBezTo>
                    <a:pt x="10" y="13"/>
                    <a:pt x="10" y="13"/>
                    <a:pt x="10" y="13"/>
                  </a:cubicBezTo>
                  <a:cubicBezTo>
                    <a:pt x="13" y="13"/>
                    <a:pt x="13" y="14"/>
                    <a:pt x="13" y="15"/>
                  </a:cubicBezTo>
                  <a:cubicBezTo>
                    <a:pt x="13" y="16"/>
                    <a:pt x="13" y="17"/>
                    <a:pt x="13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5" y="15"/>
                    <a:pt x="15" y="14"/>
                  </a:cubicBezTo>
                  <a:cubicBezTo>
                    <a:pt x="15" y="12"/>
                    <a:pt x="14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5" y="11"/>
                    <a:pt x="16" y="10"/>
                    <a:pt x="16" y="8"/>
                  </a:cubicBezTo>
                  <a:cubicBezTo>
                    <a:pt x="16" y="6"/>
                    <a:pt x="14" y="5"/>
                    <a:pt x="12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0" y="18"/>
                    <a:pt x="10" y="18"/>
                    <a:pt x="10" y="18"/>
                  </a:cubicBezTo>
                  <a:lnTo>
                    <a:pt x="10" y="13"/>
                  </a:lnTo>
                  <a:close/>
                  <a:moveTo>
                    <a:pt x="10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3" y="8"/>
                    <a:pt x="13" y="9"/>
                  </a:cubicBezTo>
                  <a:cubicBezTo>
                    <a:pt x="13" y="10"/>
                    <a:pt x="12" y="11"/>
                    <a:pt x="11" y="11"/>
                  </a:cubicBezTo>
                  <a:cubicBezTo>
                    <a:pt x="10" y="11"/>
                    <a:pt x="10" y="11"/>
                    <a:pt x="10" y="11"/>
                  </a:cubicBezTo>
                  <a:lnTo>
                    <a:pt x="1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/>
            <p:cNvSpPr>
              <a:spLocks noEditPoints="1"/>
            </p:cNvSpPr>
            <p:nvPr userDrawn="1"/>
          </p:nvSpPr>
          <p:spPr bwMode="auto">
            <a:xfrm>
              <a:off x="2601913" y="-92075"/>
              <a:ext cx="1979613" cy="479425"/>
            </a:xfrm>
            <a:custGeom>
              <a:avLst/>
              <a:gdLst>
                <a:gd name="T0" fmla="*/ 78 w 526"/>
                <a:gd name="T1" fmla="*/ 79 h 126"/>
                <a:gd name="T2" fmla="*/ 56 w 526"/>
                <a:gd name="T3" fmla="*/ 22 h 126"/>
                <a:gd name="T4" fmla="*/ 165 w 526"/>
                <a:gd name="T5" fmla="*/ 57 h 126"/>
                <a:gd name="T6" fmla="*/ 166 w 526"/>
                <a:gd name="T7" fmla="*/ 101 h 126"/>
                <a:gd name="T8" fmla="*/ 145 w 526"/>
                <a:gd name="T9" fmla="*/ 57 h 126"/>
                <a:gd name="T10" fmla="*/ 396 w 526"/>
                <a:gd name="T11" fmla="*/ 84 h 126"/>
                <a:gd name="T12" fmla="*/ 384 w 526"/>
                <a:gd name="T13" fmla="*/ 53 h 126"/>
                <a:gd name="T14" fmla="*/ 315 w 526"/>
                <a:gd name="T15" fmla="*/ 57 h 126"/>
                <a:gd name="T16" fmla="*/ 279 w 526"/>
                <a:gd name="T17" fmla="*/ 80 h 126"/>
                <a:gd name="T18" fmla="*/ 143 w 526"/>
                <a:gd name="T19" fmla="*/ 34 h 126"/>
                <a:gd name="T20" fmla="*/ 120 w 526"/>
                <a:gd name="T21" fmla="*/ 112 h 126"/>
                <a:gd name="T22" fmla="*/ 72 w 526"/>
                <a:gd name="T23" fmla="*/ 0 h 126"/>
                <a:gd name="T24" fmla="*/ 0 w 526"/>
                <a:gd name="T25" fmla="*/ 126 h 126"/>
                <a:gd name="T26" fmla="*/ 19 w 526"/>
                <a:gd name="T27" fmla="*/ 103 h 126"/>
                <a:gd name="T28" fmla="*/ 98 w 526"/>
                <a:gd name="T29" fmla="*/ 126 h 126"/>
                <a:gd name="T30" fmla="*/ 208 w 526"/>
                <a:gd name="T31" fmla="*/ 80 h 126"/>
                <a:gd name="T32" fmla="*/ 142 w 526"/>
                <a:gd name="T33" fmla="*/ 34 h 126"/>
                <a:gd name="T34" fmla="*/ 326 w 526"/>
                <a:gd name="T35" fmla="*/ 126 h 126"/>
                <a:gd name="T36" fmla="*/ 360 w 526"/>
                <a:gd name="T37" fmla="*/ 107 h 126"/>
                <a:gd name="T38" fmla="*/ 415 w 526"/>
                <a:gd name="T39" fmla="*/ 126 h 126"/>
                <a:gd name="T40" fmla="*/ 463 w 526"/>
                <a:gd name="T41" fmla="*/ 56 h 126"/>
                <a:gd name="T42" fmla="*/ 502 w 526"/>
                <a:gd name="T43" fmla="*/ 81 h 126"/>
                <a:gd name="T44" fmla="*/ 526 w 526"/>
                <a:gd name="T45" fmla="*/ 126 h 126"/>
                <a:gd name="T46" fmla="*/ 490 w 526"/>
                <a:gd name="T47" fmla="*/ 32 h 126"/>
                <a:gd name="T48" fmla="*/ 438 w 526"/>
                <a:gd name="T49" fmla="*/ 113 h 126"/>
                <a:gd name="T50" fmla="*/ 385 w 526"/>
                <a:gd name="T51" fmla="*/ 33 h 126"/>
                <a:gd name="T52" fmla="*/ 336 w 526"/>
                <a:gd name="T53" fmla="*/ 92 h 126"/>
                <a:gd name="T54" fmla="*/ 254 w 526"/>
                <a:gd name="T55" fmla="*/ 33 h 126"/>
                <a:gd name="T56" fmla="*/ 247 w 526"/>
                <a:gd name="T57" fmla="*/ 100 h 126"/>
                <a:gd name="T58" fmla="*/ 237 w 526"/>
                <a:gd name="T59" fmla="*/ 23 h 126"/>
                <a:gd name="T60" fmla="*/ 487 w 526"/>
                <a:gd name="T61" fmla="*/ 0 h 126"/>
                <a:gd name="T62" fmla="*/ 93 w 526"/>
                <a:gd name="T63" fmla="*/ 23 h 126"/>
                <a:gd name="T64" fmla="*/ 212 w 526"/>
                <a:gd name="T65" fmla="*/ 89 h 126"/>
                <a:gd name="T66" fmla="*/ 279 w 526"/>
                <a:gd name="T67" fmla="*/ 126 h 126"/>
                <a:gd name="T68" fmla="*/ 306 w 526"/>
                <a:gd name="T69" fmla="*/ 10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6" h="126">
                  <a:moveTo>
                    <a:pt x="56" y="22"/>
                  </a:moveTo>
                  <a:cubicBezTo>
                    <a:pt x="78" y="79"/>
                    <a:pt x="78" y="79"/>
                    <a:pt x="78" y="79"/>
                  </a:cubicBezTo>
                  <a:cubicBezTo>
                    <a:pt x="29" y="79"/>
                    <a:pt x="29" y="79"/>
                    <a:pt x="29" y="79"/>
                  </a:cubicBezTo>
                  <a:lnTo>
                    <a:pt x="56" y="22"/>
                  </a:lnTo>
                  <a:close/>
                  <a:moveTo>
                    <a:pt x="145" y="57"/>
                  </a:moveTo>
                  <a:cubicBezTo>
                    <a:pt x="165" y="57"/>
                    <a:pt x="165" y="57"/>
                    <a:pt x="165" y="57"/>
                  </a:cubicBezTo>
                  <a:cubicBezTo>
                    <a:pt x="171" y="57"/>
                    <a:pt x="181" y="66"/>
                    <a:pt x="181" y="80"/>
                  </a:cubicBezTo>
                  <a:cubicBezTo>
                    <a:pt x="182" y="93"/>
                    <a:pt x="173" y="101"/>
                    <a:pt x="166" y="101"/>
                  </a:cubicBezTo>
                  <a:cubicBezTo>
                    <a:pt x="145" y="101"/>
                    <a:pt x="145" y="101"/>
                    <a:pt x="145" y="101"/>
                  </a:cubicBezTo>
                  <a:lnTo>
                    <a:pt x="145" y="57"/>
                  </a:lnTo>
                  <a:close/>
                  <a:moveTo>
                    <a:pt x="384" y="53"/>
                  </a:moveTo>
                  <a:cubicBezTo>
                    <a:pt x="396" y="84"/>
                    <a:pt x="396" y="84"/>
                    <a:pt x="396" y="84"/>
                  </a:cubicBezTo>
                  <a:cubicBezTo>
                    <a:pt x="370" y="84"/>
                    <a:pt x="370" y="84"/>
                    <a:pt x="370" y="84"/>
                  </a:cubicBezTo>
                  <a:lnTo>
                    <a:pt x="384" y="53"/>
                  </a:lnTo>
                  <a:close/>
                  <a:moveTo>
                    <a:pt x="279" y="57"/>
                  </a:moveTo>
                  <a:cubicBezTo>
                    <a:pt x="315" y="57"/>
                    <a:pt x="315" y="57"/>
                    <a:pt x="315" y="57"/>
                  </a:cubicBezTo>
                  <a:cubicBezTo>
                    <a:pt x="329" y="57"/>
                    <a:pt x="330" y="80"/>
                    <a:pt x="315" y="80"/>
                  </a:cubicBezTo>
                  <a:cubicBezTo>
                    <a:pt x="279" y="80"/>
                    <a:pt x="279" y="80"/>
                    <a:pt x="279" y="80"/>
                  </a:cubicBezTo>
                  <a:lnTo>
                    <a:pt x="279" y="57"/>
                  </a:lnTo>
                  <a:close/>
                  <a:moveTo>
                    <a:pt x="143" y="34"/>
                  </a:moveTo>
                  <a:cubicBezTo>
                    <a:pt x="120" y="34"/>
                    <a:pt x="120" y="34"/>
                    <a:pt x="120" y="34"/>
                  </a:cubicBezTo>
                  <a:cubicBezTo>
                    <a:pt x="120" y="112"/>
                    <a:pt x="120" y="112"/>
                    <a:pt x="120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19" y="103"/>
                    <a:pt x="19" y="103"/>
                    <a:pt x="19" y="103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98" y="126"/>
                    <a:pt x="98" y="126"/>
                    <a:pt x="98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89" y="125"/>
                    <a:pt x="208" y="103"/>
                    <a:pt x="208" y="80"/>
                  </a:cubicBezTo>
                  <a:cubicBezTo>
                    <a:pt x="208" y="61"/>
                    <a:pt x="193" y="34"/>
                    <a:pt x="171" y="34"/>
                  </a:cubicBezTo>
                  <a:cubicBezTo>
                    <a:pt x="142" y="34"/>
                    <a:pt x="142" y="34"/>
                    <a:pt x="142" y="34"/>
                  </a:cubicBezTo>
                  <a:moveTo>
                    <a:pt x="306" y="101"/>
                  </a:moveTo>
                  <a:cubicBezTo>
                    <a:pt x="328" y="107"/>
                    <a:pt x="326" y="126"/>
                    <a:pt x="326" y="126"/>
                  </a:cubicBezTo>
                  <a:cubicBezTo>
                    <a:pt x="351" y="126"/>
                    <a:pt x="351" y="126"/>
                    <a:pt x="351" y="126"/>
                  </a:cubicBezTo>
                  <a:cubicBezTo>
                    <a:pt x="360" y="107"/>
                    <a:pt x="360" y="107"/>
                    <a:pt x="360" y="107"/>
                  </a:cubicBezTo>
                  <a:cubicBezTo>
                    <a:pt x="406" y="107"/>
                    <a:pt x="406" y="107"/>
                    <a:pt x="406" y="107"/>
                  </a:cubicBezTo>
                  <a:cubicBezTo>
                    <a:pt x="415" y="126"/>
                    <a:pt x="415" y="126"/>
                    <a:pt x="415" y="126"/>
                  </a:cubicBezTo>
                  <a:cubicBezTo>
                    <a:pt x="463" y="126"/>
                    <a:pt x="463" y="126"/>
                    <a:pt x="463" y="126"/>
                  </a:cubicBezTo>
                  <a:cubicBezTo>
                    <a:pt x="463" y="56"/>
                    <a:pt x="463" y="56"/>
                    <a:pt x="463" y="56"/>
                  </a:cubicBezTo>
                  <a:cubicBezTo>
                    <a:pt x="487" y="56"/>
                    <a:pt x="487" y="56"/>
                    <a:pt x="487" y="56"/>
                  </a:cubicBezTo>
                  <a:cubicBezTo>
                    <a:pt x="495" y="56"/>
                    <a:pt x="503" y="65"/>
                    <a:pt x="502" y="81"/>
                  </a:cubicBezTo>
                  <a:cubicBezTo>
                    <a:pt x="502" y="126"/>
                    <a:pt x="502" y="126"/>
                    <a:pt x="502" y="126"/>
                  </a:cubicBezTo>
                  <a:cubicBezTo>
                    <a:pt x="526" y="126"/>
                    <a:pt x="526" y="126"/>
                    <a:pt x="526" y="126"/>
                  </a:cubicBezTo>
                  <a:cubicBezTo>
                    <a:pt x="526" y="77"/>
                    <a:pt x="526" y="77"/>
                    <a:pt x="526" y="77"/>
                  </a:cubicBezTo>
                  <a:cubicBezTo>
                    <a:pt x="526" y="48"/>
                    <a:pt x="510" y="33"/>
                    <a:pt x="490" y="32"/>
                  </a:cubicBezTo>
                  <a:cubicBezTo>
                    <a:pt x="438" y="32"/>
                    <a:pt x="438" y="32"/>
                    <a:pt x="438" y="32"/>
                  </a:cubicBezTo>
                  <a:cubicBezTo>
                    <a:pt x="438" y="113"/>
                    <a:pt x="438" y="113"/>
                    <a:pt x="438" y="113"/>
                  </a:cubicBezTo>
                  <a:cubicBezTo>
                    <a:pt x="401" y="33"/>
                    <a:pt x="401" y="33"/>
                    <a:pt x="401" y="33"/>
                  </a:cubicBezTo>
                  <a:cubicBezTo>
                    <a:pt x="385" y="33"/>
                    <a:pt x="385" y="33"/>
                    <a:pt x="385" y="33"/>
                  </a:cubicBezTo>
                  <a:cubicBezTo>
                    <a:pt x="349" y="110"/>
                    <a:pt x="349" y="110"/>
                    <a:pt x="349" y="110"/>
                  </a:cubicBezTo>
                  <a:cubicBezTo>
                    <a:pt x="349" y="99"/>
                    <a:pt x="336" y="92"/>
                    <a:pt x="336" y="92"/>
                  </a:cubicBezTo>
                  <a:cubicBezTo>
                    <a:pt x="348" y="93"/>
                    <a:pt x="362" y="37"/>
                    <a:pt x="320" y="33"/>
                  </a:cubicBezTo>
                  <a:cubicBezTo>
                    <a:pt x="254" y="33"/>
                    <a:pt x="254" y="33"/>
                    <a:pt x="254" y="33"/>
                  </a:cubicBezTo>
                  <a:cubicBezTo>
                    <a:pt x="254" y="100"/>
                    <a:pt x="254" y="100"/>
                    <a:pt x="254" y="100"/>
                  </a:cubicBezTo>
                  <a:cubicBezTo>
                    <a:pt x="247" y="100"/>
                    <a:pt x="247" y="100"/>
                    <a:pt x="247" y="100"/>
                  </a:cubicBezTo>
                  <a:cubicBezTo>
                    <a:pt x="242" y="99"/>
                    <a:pt x="237" y="90"/>
                    <a:pt x="237" y="84"/>
                  </a:cubicBezTo>
                  <a:cubicBezTo>
                    <a:pt x="237" y="23"/>
                    <a:pt x="237" y="23"/>
                    <a:pt x="237" y="23"/>
                  </a:cubicBezTo>
                  <a:cubicBezTo>
                    <a:pt x="487" y="23"/>
                    <a:pt x="487" y="23"/>
                    <a:pt x="487" y="23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212" y="23"/>
                    <a:pt x="212" y="23"/>
                    <a:pt x="212" y="23"/>
                  </a:cubicBezTo>
                  <a:cubicBezTo>
                    <a:pt x="212" y="89"/>
                    <a:pt x="212" y="89"/>
                    <a:pt x="212" y="89"/>
                  </a:cubicBezTo>
                  <a:cubicBezTo>
                    <a:pt x="212" y="108"/>
                    <a:pt x="233" y="125"/>
                    <a:pt x="253" y="126"/>
                  </a:cubicBezTo>
                  <a:cubicBezTo>
                    <a:pt x="279" y="126"/>
                    <a:pt x="279" y="126"/>
                    <a:pt x="279" y="126"/>
                  </a:cubicBezTo>
                  <a:cubicBezTo>
                    <a:pt x="279" y="101"/>
                    <a:pt x="279" y="101"/>
                    <a:pt x="279" y="101"/>
                  </a:cubicBezTo>
                  <a:lnTo>
                    <a:pt x="306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"/>
            <p:cNvSpPr>
              <a:spLocks noEditPoints="1"/>
            </p:cNvSpPr>
            <p:nvPr userDrawn="1"/>
          </p:nvSpPr>
          <p:spPr bwMode="auto">
            <a:xfrm>
              <a:off x="2574925" y="547688"/>
              <a:ext cx="101600" cy="117475"/>
            </a:xfrm>
            <a:custGeom>
              <a:avLst/>
              <a:gdLst>
                <a:gd name="T0" fmla="*/ 18 w 27"/>
                <a:gd name="T1" fmla="*/ 0 h 31"/>
                <a:gd name="T2" fmla="*/ 27 w 27"/>
                <a:gd name="T3" fmla="*/ 7 h 31"/>
                <a:gd name="T4" fmla="*/ 19 w 27"/>
                <a:gd name="T5" fmla="*/ 14 h 31"/>
                <a:gd name="T6" fmla="*/ 19 w 27"/>
                <a:gd name="T7" fmla="*/ 14 h 31"/>
                <a:gd name="T8" fmla="*/ 27 w 27"/>
                <a:gd name="T9" fmla="*/ 22 h 31"/>
                <a:gd name="T10" fmla="*/ 21 w 27"/>
                <a:gd name="T11" fmla="*/ 30 h 31"/>
                <a:gd name="T12" fmla="*/ 11 w 27"/>
                <a:gd name="T13" fmla="*/ 31 h 31"/>
                <a:gd name="T14" fmla="*/ 0 w 27"/>
                <a:gd name="T15" fmla="*/ 31 h 31"/>
                <a:gd name="T16" fmla="*/ 0 w 27"/>
                <a:gd name="T17" fmla="*/ 30 h 31"/>
                <a:gd name="T18" fmla="*/ 5 w 27"/>
                <a:gd name="T19" fmla="*/ 25 h 31"/>
                <a:gd name="T20" fmla="*/ 8 w 27"/>
                <a:gd name="T21" fmla="*/ 6 h 31"/>
                <a:gd name="T22" fmla="*/ 5 w 27"/>
                <a:gd name="T23" fmla="*/ 2 h 31"/>
                <a:gd name="T24" fmla="*/ 6 w 27"/>
                <a:gd name="T25" fmla="*/ 0 h 31"/>
                <a:gd name="T26" fmla="*/ 18 w 27"/>
                <a:gd name="T27" fmla="*/ 0 h 31"/>
                <a:gd name="T28" fmla="*/ 10 w 27"/>
                <a:gd name="T29" fmla="*/ 25 h 31"/>
                <a:gd name="T30" fmla="*/ 13 w 27"/>
                <a:gd name="T31" fmla="*/ 30 h 31"/>
                <a:gd name="T32" fmla="*/ 21 w 27"/>
                <a:gd name="T33" fmla="*/ 22 h 31"/>
                <a:gd name="T34" fmla="*/ 14 w 27"/>
                <a:gd name="T35" fmla="*/ 16 h 31"/>
                <a:gd name="T36" fmla="*/ 12 w 27"/>
                <a:gd name="T37" fmla="*/ 16 h 31"/>
                <a:gd name="T38" fmla="*/ 10 w 27"/>
                <a:gd name="T39" fmla="*/ 25 h 31"/>
                <a:gd name="T40" fmla="*/ 14 w 27"/>
                <a:gd name="T41" fmla="*/ 14 h 31"/>
                <a:gd name="T42" fmla="*/ 22 w 27"/>
                <a:gd name="T43" fmla="*/ 7 h 31"/>
                <a:gd name="T44" fmla="*/ 17 w 27"/>
                <a:gd name="T45" fmla="*/ 2 h 31"/>
                <a:gd name="T46" fmla="*/ 15 w 27"/>
                <a:gd name="T47" fmla="*/ 3 h 31"/>
                <a:gd name="T48" fmla="*/ 14 w 27"/>
                <a:gd name="T49" fmla="*/ 5 h 31"/>
                <a:gd name="T50" fmla="*/ 12 w 27"/>
                <a:gd name="T51" fmla="*/ 14 h 31"/>
                <a:gd name="T52" fmla="*/ 14 w 27"/>
                <a:gd name="T53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31">
                  <a:moveTo>
                    <a:pt x="18" y="0"/>
                  </a:moveTo>
                  <a:cubicBezTo>
                    <a:pt x="24" y="0"/>
                    <a:pt x="27" y="2"/>
                    <a:pt x="27" y="7"/>
                  </a:cubicBezTo>
                  <a:cubicBezTo>
                    <a:pt x="27" y="12"/>
                    <a:pt x="24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3" y="15"/>
                    <a:pt x="27" y="18"/>
                    <a:pt x="27" y="22"/>
                  </a:cubicBezTo>
                  <a:cubicBezTo>
                    <a:pt x="27" y="25"/>
                    <a:pt x="24" y="28"/>
                    <a:pt x="21" y="30"/>
                  </a:cubicBezTo>
                  <a:cubicBezTo>
                    <a:pt x="18" y="31"/>
                    <a:pt x="15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18" y="0"/>
                  </a:lnTo>
                  <a:close/>
                  <a:moveTo>
                    <a:pt x="10" y="25"/>
                  </a:moveTo>
                  <a:cubicBezTo>
                    <a:pt x="9" y="29"/>
                    <a:pt x="11" y="30"/>
                    <a:pt x="13" y="30"/>
                  </a:cubicBezTo>
                  <a:cubicBezTo>
                    <a:pt x="17" y="30"/>
                    <a:pt x="21" y="27"/>
                    <a:pt x="21" y="22"/>
                  </a:cubicBezTo>
                  <a:cubicBezTo>
                    <a:pt x="21" y="17"/>
                    <a:pt x="17" y="16"/>
                    <a:pt x="14" y="16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0" y="25"/>
                  </a:lnTo>
                  <a:close/>
                  <a:moveTo>
                    <a:pt x="14" y="14"/>
                  </a:moveTo>
                  <a:cubicBezTo>
                    <a:pt x="19" y="14"/>
                    <a:pt x="22" y="11"/>
                    <a:pt x="22" y="7"/>
                  </a:cubicBezTo>
                  <a:cubicBezTo>
                    <a:pt x="22" y="3"/>
                    <a:pt x="19" y="2"/>
                    <a:pt x="17" y="2"/>
                  </a:cubicBezTo>
                  <a:cubicBezTo>
                    <a:pt x="16" y="2"/>
                    <a:pt x="15" y="2"/>
                    <a:pt x="15" y="3"/>
                  </a:cubicBezTo>
                  <a:cubicBezTo>
                    <a:pt x="14" y="3"/>
                    <a:pt x="14" y="4"/>
                    <a:pt x="14" y="5"/>
                  </a:cubicBezTo>
                  <a:cubicBezTo>
                    <a:pt x="12" y="14"/>
                    <a:pt x="12" y="14"/>
                    <a:pt x="12" y="14"/>
                  </a:cubicBezTo>
                  <a:lnTo>
                    <a:pt x="1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/>
            <p:cNvSpPr>
              <a:spLocks noEditPoints="1"/>
            </p:cNvSpPr>
            <p:nvPr userDrawn="1"/>
          </p:nvSpPr>
          <p:spPr bwMode="auto">
            <a:xfrm>
              <a:off x="2692400" y="547688"/>
              <a:ext cx="107950" cy="120650"/>
            </a:xfrm>
            <a:custGeom>
              <a:avLst/>
              <a:gdLst>
                <a:gd name="T0" fmla="*/ 28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3 w 29"/>
                <a:gd name="T9" fmla="*/ 18 h 32"/>
                <a:gd name="T10" fmla="*/ 12 w 29"/>
                <a:gd name="T11" fmla="*/ 18 h 32"/>
                <a:gd name="T12" fmla="*/ 10 w 29"/>
                <a:gd name="T13" fmla="*/ 25 h 32"/>
                <a:gd name="T14" fmla="*/ 13 w 29"/>
                <a:gd name="T15" fmla="*/ 30 h 32"/>
                <a:gd name="T16" fmla="*/ 13 w 29"/>
                <a:gd name="T17" fmla="*/ 31 h 32"/>
                <a:gd name="T18" fmla="*/ 0 w 29"/>
                <a:gd name="T19" fmla="*/ 31 h 32"/>
                <a:gd name="T20" fmla="*/ 0 w 29"/>
                <a:gd name="T21" fmla="*/ 30 h 32"/>
                <a:gd name="T22" fmla="*/ 5 w 29"/>
                <a:gd name="T23" fmla="*/ 25 h 32"/>
                <a:gd name="T24" fmla="*/ 8 w 29"/>
                <a:gd name="T25" fmla="*/ 6 h 32"/>
                <a:gd name="T26" fmla="*/ 5 w 29"/>
                <a:gd name="T27" fmla="*/ 2 h 32"/>
                <a:gd name="T28" fmla="*/ 6 w 29"/>
                <a:gd name="T29" fmla="*/ 0 h 32"/>
                <a:gd name="T30" fmla="*/ 17 w 29"/>
                <a:gd name="T31" fmla="*/ 0 h 32"/>
                <a:gd name="T32" fmla="*/ 24 w 29"/>
                <a:gd name="T33" fmla="*/ 2 h 32"/>
                <a:gd name="T34" fmla="*/ 27 w 29"/>
                <a:gd name="T35" fmla="*/ 8 h 32"/>
                <a:gd name="T36" fmla="*/ 20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8 w 29"/>
                <a:gd name="T45" fmla="*/ 32 h 32"/>
                <a:gd name="T46" fmla="*/ 13 w 29"/>
                <a:gd name="T47" fmla="*/ 16 h 32"/>
                <a:gd name="T48" fmla="*/ 18 w 29"/>
                <a:gd name="T49" fmla="*/ 15 h 32"/>
                <a:gd name="T50" fmla="*/ 22 w 29"/>
                <a:gd name="T51" fmla="*/ 8 h 32"/>
                <a:gd name="T52" fmla="*/ 17 w 29"/>
                <a:gd name="T53" fmla="*/ 2 h 32"/>
                <a:gd name="T54" fmla="*/ 15 w 29"/>
                <a:gd name="T55" fmla="*/ 3 h 32"/>
                <a:gd name="T56" fmla="*/ 14 w 29"/>
                <a:gd name="T57" fmla="*/ 5 h 32"/>
                <a:gd name="T58" fmla="*/ 12 w 29"/>
                <a:gd name="T59" fmla="*/ 16 h 32"/>
                <a:gd name="T60" fmla="*/ 13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8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0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5" y="18"/>
                    <a:pt x="14" y="18"/>
                    <a:pt x="13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9"/>
                    <a:pt x="10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1"/>
                    <a:pt x="24" y="2"/>
                  </a:cubicBezTo>
                  <a:cubicBezTo>
                    <a:pt x="26" y="3"/>
                    <a:pt x="27" y="5"/>
                    <a:pt x="27" y="8"/>
                  </a:cubicBezTo>
                  <a:cubicBezTo>
                    <a:pt x="27" y="13"/>
                    <a:pt x="24" y="16"/>
                    <a:pt x="20" y="17"/>
                  </a:cubicBezTo>
                  <a:cubicBezTo>
                    <a:pt x="20" y="18"/>
                    <a:pt x="22" y="21"/>
                    <a:pt x="23" y="23"/>
                  </a:cubicBezTo>
                  <a:cubicBezTo>
                    <a:pt x="24" y="26"/>
                    <a:pt x="25" y="27"/>
                    <a:pt x="26" y="28"/>
                  </a:cubicBezTo>
                  <a:cubicBezTo>
                    <a:pt x="27" y="30"/>
                    <a:pt x="27" y="30"/>
                    <a:pt x="29" y="30"/>
                  </a:cubicBezTo>
                  <a:lnTo>
                    <a:pt x="28" y="32"/>
                  </a:lnTo>
                  <a:close/>
                  <a:moveTo>
                    <a:pt x="13" y="16"/>
                  </a:moveTo>
                  <a:cubicBezTo>
                    <a:pt x="15" y="16"/>
                    <a:pt x="17" y="16"/>
                    <a:pt x="18" y="15"/>
                  </a:cubicBezTo>
                  <a:cubicBezTo>
                    <a:pt x="20" y="14"/>
                    <a:pt x="22" y="11"/>
                    <a:pt x="22" y="8"/>
                  </a:cubicBezTo>
                  <a:cubicBezTo>
                    <a:pt x="22" y="4"/>
                    <a:pt x="20" y="2"/>
                    <a:pt x="17" y="2"/>
                  </a:cubicBezTo>
                  <a:cubicBezTo>
                    <a:pt x="16" y="2"/>
                    <a:pt x="15" y="2"/>
                    <a:pt x="15" y="3"/>
                  </a:cubicBezTo>
                  <a:cubicBezTo>
                    <a:pt x="14" y="3"/>
                    <a:pt x="14" y="4"/>
                    <a:pt x="14" y="5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3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"/>
            <p:cNvSpPr>
              <a:spLocks/>
            </p:cNvSpPr>
            <p:nvPr userDrawn="1"/>
          </p:nvSpPr>
          <p:spPr bwMode="auto">
            <a:xfrm>
              <a:off x="2811463" y="547688"/>
              <a:ext cx="73025" cy="117475"/>
            </a:xfrm>
            <a:custGeom>
              <a:avLst/>
              <a:gdLst>
                <a:gd name="T0" fmla="*/ 18 w 19"/>
                <a:gd name="T1" fmla="*/ 2 h 31"/>
                <a:gd name="T2" fmla="*/ 14 w 19"/>
                <a:gd name="T3" fmla="*/ 6 h 31"/>
                <a:gd name="T4" fmla="*/ 10 w 19"/>
                <a:gd name="T5" fmla="*/ 26 h 31"/>
                <a:gd name="T6" fmla="*/ 13 w 19"/>
                <a:gd name="T7" fmla="*/ 30 h 31"/>
                <a:gd name="T8" fmla="*/ 13 w 19"/>
                <a:gd name="T9" fmla="*/ 31 h 31"/>
                <a:gd name="T10" fmla="*/ 0 w 19"/>
                <a:gd name="T11" fmla="*/ 31 h 31"/>
                <a:gd name="T12" fmla="*/ 0 w 19"/>
                <a:gd name="T13" fmla="*/ 30 h 31"/>
                <a:gd name="T14" fmla="*/ 4 w 19"/>
                <a:gd name="T15" fmla="*/ 26 h 31"/>
                <a:gd name="T16" fmla="*/ 8 w 19"/>
                <a:gd name="T17" fmla="*/ 6 h 31"/>
                <a:gd name="T18" fmla="*/ 5 w 19"/>
                <a:gd name="T19" fmla="*/ 2 h 31"/>
                <a:gd name="T20" fmla="*/ 5 w 19"/>
                <a:gd name="T21" fmla="*/ 0 h 31"/>
                <a:gd name="T22" fmla="*/ 19 w 19"/>
                <a:gd name="T23" fmla="*/ 0 h 31"/>
                <a:gd name="T24" fmla="*/ 18 w 19"/>
                <a:gd name="T25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1">
                  <a:moveTo>
                    <a:pt x="18" y="2"/>
                  </a:moveTo>
                  <a:cubicBezTo>
                    <a:pt x="15" y="2"/>
                    <a:pt x="14" y="3"/>
                    <a:pt x="14" y="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9"/>
                    <a:pt x="9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4" y="2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"/>
            <p:cNvSpPr>
              <a:spLocks/>
            </p:cNvSpPr>
            <p:nvPr userDrawn="1"/>
          </p:nvSpPr>
          <p:spPr bwMode="auto">
            <a:xfrm>
              <a:off x="2879725" y="547688"/>
              <a:ext cx="139700" cy="120650"/>
            </a:xfrm>
            <a:custGeom>
              <a:avLst/>
              <a:gdLst>
                <a:gd name="T0" fmla="*/ 37 w 37"/>
                <a:gd name="T1" fmla="*/ 2 h 32"/>
                <a:gd name="T2" fmla="*/ 33 w 37"/>
                <a:gd name="T3" fmla="*/ 5 h 32"/>
                <a:gd name="T4" fmla="*/ 31 w 37"/>
                <a:gd name="T5" fmla="*/ 13 h 32"/>
                <a:gd name="T6" fmla="*/ 27 w 37"/>
                <a:gd name="T7" fmla="*/ 32 h 32"/>
                <a:gd name="T8" fmla="*/ 25 w 37"/>
                <a:gd name="T9" fmla="*/ 32 h 32"/>
                <a:gd name="T10" fmla="*/ 11 w 37"/>
                <a:gd name="T11" fmla="*/ 7 h 32"/>
                <a:gd name="T12" fmla="*/ 11 w 37"/>
                <a:gd name="T13" fmla="*/ 7 h 32"/>
                <a:gd name="T14" fmla="*/ 9 w 37"/>
                <a:gd name="T15" fmla="*/ 19 h 32"/>
                <a:gd name="T16" fmla="*/ 8 w 37"/>
                <a:gd name="T17" fmla="*/ 27 h 32"/>
                <a:gd name="T18" fmla="*/ 12 w 37"/>
                <a:gd name="T19" fmla="*/ 30 h 32"/>
                <a:gd name="T20" fmla="*/ 11 w 37"/>
                <a:gd name="T21" fmla="*/ 31 h 32"/>
                <a:gd name="T22" fmla="*/ 0 w 37"/>
                <a:gd name="T23" fmla="*/ 31 h 32"/>
                <a:gd name="T24" fmla="*/ 0 w 37"/>
                <a:gd name="T25" fmla="*/ 30 h 32"/>
                <a:gd name="T26" fmla="*/ 5 w 37"/>
                <a:gd name="T27" fmla="*/ 27 h 32"/>
                <a:gd name="T28" fmla="*/ 7 w 37"/>
                <a:gd name="T29" fmla="*/ 19 h 32"/>
                <a:gd name="T30" fmla="*/ 9 w 37"/>
                <a:gd name="T31" fmla="*/ 8 h 32"/>
                <a:gd name="T32" fmla="*/ 9 w 37"/>
                <a:gd name="T33" fmla="*/ 3 h 32"/>
                <a:gd name="T34" fmla="*/ 5 w 37"/>
                <a:gd name="T35" fmla="*/ 2 h 32"/>
                <a:gd name="T36" fmla="*/ 5 w 37"/>
                <a:gd name="T37" fmla="*/ 0 h 32"/>
                <a:gd name="T38" fmla="*/ 13 w 37"/>
                <a:gd name="T39" fmla="*/ 0 h 32"/>
                <a:gd name="T40" fmla="*/ 26 w 37"/>
                <a:gd name="T41" fmla="*/ 23 h 32"/>
                <a:gd name="T42" fmla="*/ 27 w 37"/>
                <a:gd name="T43" fmla="*/ 23 h 32"/>
                <a:gd name="T44" fmla="*/ 28 w 37"/>
                <a:gd name="T45" fmla="*/ 13 h 32"/>
                <a:gd name="T46" fmla="*/ 30 w 37"/>
                <a:gd name="T47" fmla="*/ 5 h 32"/>
                <a:gd name="T48" fmla="*/ 26 w 37"/>
                <a:gd name="T49" fmla="*/ 2 h 32"/>
                <a:gd name="T50" fmla="*/ 26 w 37"/>
                <a:gd name="T51" fmla="*/ 0 h 32"/>
                <a:gd name="T52" fmla="*/ 37 w 37"/>
                <a:gd name="T53" fmla="*/ 0 h 32"/>
                <a:gd name="T54" fmla="*/ 37 w 37"/>
                <a:gd name="T5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" h="32">
                  <a:moveTo>
                    <a:pt x="37" y="2"/>
                  </a:moveTo>
                  <a:cubicBezTo>
                    <a:pt x="34" y="2"/>
                    <a:pt x="33" y="3"/>
                    <a:pt x="33" y="5"/>
                  </a:cubicBezTo>
                  <a:cubicBezTo>
                    <a:pt x="32" y="6"/>
                    <a:pt x="32" y="8"/>
                    <a:pt x="31" y="1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23"/>
                    <a:pt x="8" y="25"/>
                    <a:pt x="8" y="27"/>
                  </a:cubicBezTo>
                  <a:cubicBezTo>
                    <a:pt x="7" y="29"/>
                    <a:pt x="8" y="30"/>
                    <a:pt x="12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5" y="27"/>
                  </a:cubicBezTo>
                  <a:cubicBezTo>
                    <a:pt x="5" y="25"/>
                    <a:pt x="6" y="23"/>
                    <a:pt x="7" y="1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5"/>
                    <a:pt x="9" y="4"/>
                    <a:pt x="9" y="3"/>
                  </a:cubicBezTo>
                  <a:cubicBezTo>
                    <a:pt x="8" y="2"/>
                    <a:pt x="7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8"/>
                    <a:pt x="30" y="6"/>
                    <a:pt x="30" y="5"/>
                  </a:cubicBezTo>
                  <a:cubicBezTo>
                    <a:pt x="30" y="3"/>
                    <a:pt x="29" y="2"/>
                    <a:pt x="26" y="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3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"/>
            <p:cNvSpPr>
              <a:spLocks/>
            </p:cNvSpPr>
            <p:nvPr userDrawn="1"/>
          </p:nvSpPr>
          <p:spPr bwMode="auto">
            <a:xfrm>
              <a:off x="3027363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20 w 30"/>
                <a:gd name="T3" fmla="*/ 2 h 32"/>
                <a:gd name="T4" fmla="*/ 6 w 30"/>
                <a:gd name="T5" fmla="*/ 18 h 32"/>
                <a:gd name="T6" fmla="*/ 16 w 30"/>
                <a:gd name="T7" fmla="*/ 30 h 32"/>
                <a:gd name="T8" fmla="*/ 20 w 30"/>
                <a:gd name="T9" fmla="*/ 27 h 32"/>
                <a:gd name="T10" fmla="*/ 21 w 30"/>
                <a:gd name="T11" fmla="*/ 23 h 32"/>
                <a:gd name="T12" fmla="*/ 16 w 30"/>
                <a:gd name="T13" fmla="*/ 19 h 32"/>
                <a:gd name="T14" fmla="*/ 17 w 30"/>
                <a:gd name="T15" fmla="*/ 17 h 32"/>
                <a:gd name="T16" fmla="*/ 30 w 30"/>
                <a:gd name="T17" fmla="*/ 17 h 32"/>
                <a:gd name="T18" fmla="*/ 30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9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4" y="2"/>
                    <a:pt x="20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10" y="30"/>
                    <a:pt x="16" y="30"/>
                  </a:cubicBezTo>
                  <a:cubicBezTo>
                    <a:pt x="18" y="30"/>
                    <a:pt x="19" y="30"/>
                    <a:pt x="20" y="2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7" y="19"/>
                    <a:pt x="27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9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9" y="0"/>
                    <a:pt x="21" y="0"/>
                  </a:cubicBezTo>
                  <a:cubicBezTo>
                    <a:pt x="25" y="0"/>
                    <a:pt x="28" y="1"/>
                    <a:pt x="29" y="1"/>
                  </a:cubicBezTo>
                  <a:cubicBezTo>
                    <a:pt x="29" y="2"/>
                    <a:pt x="29" y="5"/>
                    <a:pt x="29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"/>
            <p:cNvSpPr>
              <a:spLocks/>
            </p:cNvSpPr>
            <p:nvPr userDrawn="1"/>
          </p:nvSpPr>
          <p:spPr bwMode="auto">
            <a:xfrm>
              <a:off x="3148013" y="547688"/>
              <a:ext cx="71438" cy="117475"/>
            </a:xfrm>
            <a:custGeom>
              <a:avLst/>
              <a:gdLst>
                <a:gd name="T0" fmla="*/ 19 w 19"/>
                <a:gd name="T1" fmla="*/ 2 h 31"/>
                <a:gd name="T2" fmla="*/ 14 w 19"/>
                <a:gd name="T3" fmla="*/ 6 h 31"/>
                <a:gd name="T4" fmla="*/ 11 w 19"/>
                <a:gd name="T5" fmla="*/ 26 h 31"/>
                <a:gd name="T6" fmla="*/ 14 w 19"/>
                <a:gd name="T7" fmla="*/ 30 h 31"/>
                <a:gd name="T8" fmla="*/ 14 w 19"/>
                <a:gd name="T9" fmla="*/ 31 h 31"/>
                <a:gd name="T10" fmla="*/ 0 w 19"/>
                <a:gd name="T11" fmla="*/ 31 h 31"/>
                <a:gd name="T12" fmla="*/ 1 w 19"/>
                <a:gd name="T13" fmla="*/ 30 h 31"/>
                <a:gd name="T14" fmla="*/ 5 w 19"/>
                <a:gd name="T15" fmla="*/ 26 h 31"/>
                <a:gd name="T16" fmla="*/ 9 w 19"/>
                <a:gd name="T17" fmla="*/ 6 h 31"/>
                <a:gd name="T18" fmla="*/ 6 w 19"/>
                <a:gd name="T19" fmla="*/ 2 h 31"/>
                <a:gd name="T20" fmla="*/ 6 w 19"/>
                <a:gd name="T21" fmla="*/ 0 h 31"/>
                <a:gd name="T22" fmla="*/ 19 w 19"/>
                <a:gd name="T23" fmla="*/ 0 h 31"/>
                <a:gd name="T24" fmla="*/ 19 w 19"/>
                <a:gd name="T25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1">
                  <a:moveTo>
                    <a:pt x="19" y="2"/>
                  </a:moveTo>
                  <a:cubicBezTo>
                    <a:pt x="15" y="2"/>
                    <a:pt x="15" y="3"/>
                    <a:pt x="14" y="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/>
            <p:cNvSpPr>
              <a:spLocks/>
            </p:cNvSpPr>
            <p:nvPr userDrawn="1"/>
          </p:nvSpPr>
          <p:spPr bwMode="auto">
            <a:xfrm>
              <a:off x="3219450" y="547688"/>
              <a:ext cx="138113" cy="120650"/>
            </a:xfrm>
            <a:custGeom>
              <a:avLst/>
              <a:gdLst>
                <a:gd name="T0" fmla="*/ 37 w 37"/>
                <a:gd name="T1" fmla="*/ 2 h 32"/>
                <a:gd name="T2" fmla="*/ 32 w 37"/>
                <a:gd name="T3" fmla="*/ 5 h 32"/>
                <a:gd name="T4" fmla="*/ 31 w 37"/>
                <a:gd name="T5" fmla="*/ 13 h 32"/>
                <a:gd name="T6" fmla="*/ 27 w 37"/>
                <a:gd name="T7" fmla="*/ 32 h 32"/>
                <a:gd name="T8" fmla="*/ 25 w 37"/>
                <a:gd name="T9" fmla="*/ 32 h 32"/>
                <a:gd name="T10" fmla="*/ 11 w 37"/>
                <a:gd name="T11" fmla="*/ 7 h 32"/>
                <a:gd name="T12" fmla="*/ 11 w 37"/>
                <a:gd name="T13" fmla="*/ 7 h 32"/>
                <a:gd name="T14" fmla="*/ 9 w 37"/>
                <a:gd name="T15" fmla="*/ 19 h 32"/>
                <a:gd name="T16" fmla="*/ 7 w 37"/>
                <a:gd name="T17" fmla="*/ 27 h 32"/>
                <a:gd name="T18" fmla="*/ 12 w 37"/>
                <a:gd name="T19" fmla="*/ 30 h 32"/>
                <a:gd name="T20" fmla="*/ 11 w 37"/>
                <a:gd name="T21" fmla="*/ 31 h 32"/>
                <a:gd name="T22" fmla="*/ 0 w 37"/>
                <a:gd name="T23" fmla="*/ 31 h 32"/>
                <a:gd name="T24" fmla="*/ 0 w 37"/>
                <a:gd name="T25" fmla="*/ 30 h 32"/>
                <a:gd name="T26" fmla="*/ 4 w 37"/>
                <a:gd name="T27" fmla="*/ 27 h 32"/>
                <a:gd name="T28" fmla="*/ 6 w 37"/>
                <a:gd name="T29" fmla="*/ 19 h 32"/>
                <a:gd name="T30" fmla="*/ 9 w 37"/>
                <a:gd name="T31" fmla="*/ 8 h 32"/>
                <a:gd name="T32" fmla="*/ 8 w 37"/>
                <a:gd name="T33" fmla="*/ 3 h 32"/>
                <a:gd name="T34" fmla="*/ 5 w 37"/>
                <a:gd name="T35" fmla="*/ 2 h 32"/>
                <a:gd name="T36" fmla="*/ 5 w 37"/>
                <a:gd name="T37" fmla="*/ 0 h 32"/>
                <a:gd name="T38" fmla="*/ 13 w 37"/>
                <a:gd name="T39" fmla="*/ 0 h 32"/>
                <a:gd name="T40" fmla="*/ 26 w 37"/>
                <a:gd name="T41" fmla="*/ 23 h 32"/>
                <a:gd name="T42" fmla="*/ 26 w 37"/>
                <a:gd name="T43" fmla="*/ 23 h 32"/>
                <a:gd name="T44" fmla="*/ 28 w 37"/>
                <a:gd name="T45" fmla="*/ 13 h 32"/>
                <a:gd name="T46" fmla="*/ 29 w 37"/>
                <a:gd name="T47" fmla="*/ 5 h 32"/>
                <a:gd name="T48" fmla="*/ 25 w 37"/>
                <a:gd name="T49" fmla="*/ 2 h 32"/>
                <a:gd name="T50" fmla="*/ 26 w 37"/>
                <a:gd name="T51" fmla="*/ 0 h 32"/>
                <a:gd name="T52" fmla="*/ 37 w 37"/>
                <a:gd name="T53" fmla="*/ 0 h 32"/>
                <a:gd name="T54" fmla="*/ 37 w 37"/>
                <a:gd name="T5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" h="32">
                  <a:moveTo>
                    <a:pt x="37" y="2"/>
                  </a:moveTo>
                  <a:cubicBezTo>
                    <a:pt x="34" y="2"/>
                    <a:pt x="33" y="3"/>
                    <a:pt x="32" y="5"/>
                  </a:cubicBezTo>
                  <a:cubicBezTo>
                    <a:pt x="32" y="6"/>
                    <a:pt x="31" y="8"/>
                    <a:pt x="31" y="1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23"/>
                    <a:pt x="7" y="25"/>
                    <a:pt x="7" y="27"/>
                  </a:cubicBezTo>
                  <a:cubicBezTo>
                    <a:pt x="7" y="29"/>
                    <a:pt x="8" y="30"/>
                    <a:pt x="12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4" y="27"/>
                  </a:cubicBezTo>
                  <a:cubicBezTo>
                    <a:pt x="5" y="25"/>
                    <a:pt x="5" y="23"/>
                    <a:pt x="6" y="1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5"/>
                    <a:pt x="9" y="4"/>
                    <a:pt x="8" y="3"/>
                  </a:cubicBezTo>
                  <a:cubicBezTo>
                    <a:pt x="8" y="2"/>
                    <a:pt x="7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8"/>
                    <a:pt x="29" y="6"/>
                    <a:pt x="29" y="5"/>
                  </a:cubicBezTo>
                  <a:cubicBezTo>
                    <a:pt x="30" y="3"/>
                    <a:pt x="29" y="2"/>
                    <a:pt x="25" y="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3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/>
            <p:cNvSpPr>
              <a:spLocks/>
            </p:cNvSpPr>
            <p:nvPr userDrawn="1"/>
          </p:nvSpPr>
          <p:spPr bwMode="auto">
            <a:xfrm>
              <a:off x="3365500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19 w 30"/>
                <a:gd name="T3" fmla="*/ 2 h 32"/>
                <a:gd name="T4" fmla="*/ 6 w 30"/>
                <a:gd name="T5" fmla="*/ 18 h 32"/>
                <a:gd name="T6" fmla="*/ 15 w 30"/>
                <a:gd name="T7" fmla="*/ 30 h 32"/>
                <a:gd name="T8" fmla="*/ 20 w 30"/>
                <a:gd name="T9" fmla="*/ 27 h 32"/>
                <a:gd name="T10" fmla="*/ 20 w 30"/>
                <a:gd name="T11" fmla="*/ 23 h 32"/>
                <a:gd name="T12" fmla="*/ 16 w 30"/>
                <a:gd name="T13" fmla="*/ 19 h 32"/>
                <a:gd name="T14" fmla="*/ 16 w 30"/>
                <a:gd name="T15" fmla="*/ 17 h 32"/>
                <a:gd name="T16" fmla="*/ 30 w 30"/>
                <a:gd name="T17" fmla="*/ 17 h 32"/>
                <a:gd name="T18" fmla="*/ 29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8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3" y="2"/>
                    <a:pt x="19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9" y="30"/>
                    <a:pt x="15" y="30"/>
                  </a:cubicBezTo>
                  <a:cubicBezTo>
                    <a:pt x="17" y="30"/>
                    <a:pt x="19" y="30"/>
                    <a:pt x="20" y="2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7" y="19"/>
                    <a:pt x="26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8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8" y="0"/>
                    <a:pt x="21" y="0"/>
                  </a:cubicBezTo>
                  <a:cubicBezTo>
                    <a:pt x="24" y="0"/>
                    <a:pt x="28" y="1"/>
                    <a:pt x="29" y="1"/>
                  </a:cubicBezTo>
                  <a:cubicBezTo>
                    <a:pt x="29" y="2"/>
                    <a:pt x="29" y="5"/>
                    <a:pt x="28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5"/>
            <p:cNvSpPr>
              <a:spLocks/>
            </p:cNvSpPr>
            <p:nvPr userDrawn="1"/>
          </p:nvSpPr>
          <p:spPr bwMode="auto">
            <a:xfrm>
              <a:off x="3549650" y="542925"/>
              <a:ext cx="106363" cy="122238"/>
            </a:xfrm>
            <a:custGeom>
              <a:avLst/>
              <a:gdLst>
                <a:gd name="T0" fmla="*/ 28 w 28"/>
                <a:gd name="T1" fmla="*/ 0 h 32"/>
                <a:gd name="T2" fmla="*/ 26 w 28"/>
                <a:gd name="T3" fmla="*/ 9 h 32"/>
                <a:gd name="T4" fmla="*/ 25 w 28"/>
                <a:gd name="T5" fmla="*/ 9 h 32"/>
                <a:gd name="T6" fmla="*/ 24 w 28"/>
                <a:gd name="T7" fmla="*/ 5 h 32"/>
                <a:gd name="T8" fmla="*/ 19 w 28"/>
                <a:gd name="T9" fmla="*/ 3 h 32"/>
                <a:gd name="T10" fmla="*/ 17 w 28"/>
                <a:gd name="T11" fmla="*/ 3 h 32"/>
                <a:gd name="T12" fmla="*/ 12 w 28"/>
                <a:gd name="T13" fmla="*/ 26 h 32"/>
                <a:gd name="T14" fmla="*/ 16 w 28"/>
                <a:gd name="T15" fmla="*/ 31 h 32"/>
                <a:gd name="T16" fmla="*/ 16 w 28"/>
                <a:gd name="T17" fmla="*/ 32 h 32"/>
                <a:gd name="T18" fmla="*/ 1 w 28"/>
                <a:gd name="T19" fmla="*/ 32 h 32"/>
                <a:gd name="T20" fmla="*/ 2 w 28"/>
                <a:gd name="T21" fmla="*/ 31 h 32"/>
                <a:gd name="T22" fmla="*/ 7 w 28"/>
                <a:gd name="T23" fmla="*/ 26 h 32"/>
                <a:gd name="T24" fmla="*/ 11 w 28"/>
                <a:gd name="T25" fmla="*/ 3 h 32"/>
                <a:gd name="T26" fmla="*/ 9 w 28"/>
                <a:gd name="T27" fmla="*/ 3 h 32"/>
                <a:gd name="T28" fmla="*/ 4 w 28"/>
                <a:gd name="T29" fmla="*/ 5 h 32"/>
                <a:gd name="T30" fmla="*/ 1 w 28"/>
                <a:gd name="T31" fmla="*/ 9 h 32"/>
                <a:gd name="T32" fmla="*/ 0 w 28"/>
                <a:gd name="T33" fmla="*/ 9 h 32"/>
                <a:gd name="T34" fmla="*/ 2 w 28"/>
                <a:gd name="T35" fmla="*/ 0 h 32"/>
                <a:gd name="T36" fmla="*/ 3 w 28"/>
                <a:gd name="T37" fmla="*/ 0 h 32"/>
                <a:gd name="T38" fmla="*/ 5 w 28"/>
                <a:gd name="T39" fmla="*/ 1 h 32"/>
                <a:gd name="T40" fmla="*/ 24 w 28"/>
                <a:gd name="T41" fmla="*/ 1 h 32"/>
                <a:gd name="T42" fmla="*/ 26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7" y="2"/>
                    <a:pt x="27" y="6"/>
                    <a:pt x="26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5" y="5"/>
                    <a:pt x="24" y="5"/>
                  </a:cubicBezTo>
                  <a:cubicBezTo>
                    <a:pt x="23" y="3"/>
                    <a:pt x="22" y="3"/>
                    <a:pt x="19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30"/>
                    <a:pt x="12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6" y="31"/>
                    <a:pt x="6" y="30"/>
                    <a:pt x="7" y="2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6"/>
                    <a:pt x="2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1" y="3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5" y="1"/>
                    <a:pt x="2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/>
            <p:cNvSpPr>
              <a:spLocks/>
            </p:cNvSpPr>
            <p:nvPr userDrawn="1"/>
          </p:nvSpPr>
          <p:spPr bwMode="auto">
            <a:xfrm>
              <a:off x="3651250" y="547688"/>
              <a:ext cx="142875" cy="117475"/>
            </a:xfrm>
            <a:custGeom>
              <a:avLst/>
              <a:gdLst>
                <a:gd name="T0" fmla="*/ 38 w 38"/>
                <a:gd name="T1" fmla="*/ 2 h 31"/>
                <a:gd name="T2" fmla="*/ 33 w 38"/>
                <a:gd name="T3" fmla="*/ 6 h 31"/>
                <a:gd name="T4" fmla="*/ 30 w 38"/>
                <a:gd name="T5" fmla="*/ 25 h 31"/>
                <a:gd name="T6" fmla="*/ 33 w 38"/>
                <a:gd name="T7" fmla="*/ 30 h 31"/>
                <a:gd name="T8" fmla="*/ 33 w 38"/>
                <a:gd name="T9" fmla="*/ 31 h 31"/>
                <a:gd name="T10" fmla="*/ 19 w 38"/>
                <a:gd name="T11" fmla="*/ 31 h 31"/>
                <a:gd name="T12" fmla="*/ 19 w 38"/>
                <a:gd name="T13" fmla="*/ 30 h 31"/>
                <a:gd name="T14" fmla="*/ 24 w 38"/>
                <a:gd name="T15" fmla="*/ 25 h 31"/>
                <a:gd name="T16" fmla="*/ 26 w 38"/>
                <a:gd name="T17" fmla="*/ 16 h 31"/>
                <a:gd name="T18" fmla="*/ 12 w 38"/>
                <a:gd name="T19" fmla="*/ 16 h 31"/>
                <a:gd name="T20" fmla="*/ 11 w 38"/>
                <a:gd name="T21" fmla="*/ 25 h 31"/>
                <a:gd name="T22" fmla="*/ 14 w 38"/>
                <a:gd name="T23" fmla="*/ 30 h 31"/>
                <a:gd name="T24" fmla="*/ 14 w 38"/>
                <a:gd name="T25" fmla="*/ 31 h 31"/>
                <a:gd name="T26" fmla="*/ 0 w 38"/>
                <a:gd name="T27" fmla="*/ 31 h 31"/>
                <a:gd name="T28" fmla="*/ 1 w 38"/>
                <a:gd name="T29" fmla="*/ 30 h 31"/>
                <a:gd name="T30" fmla="*/ 5 w 38"/>
                <a:gd name="T31" fmla="*/ 25 h 31"/>
                <a:gd name="T32" fmla="*/ 9 w 38"/>
                <a:gd name="T33" fmla="*/ 6 h 31"/>
                <a:gd name="T34" fmla="*/ 5 w 38"/>
                <a:gd name="T35" fmla="*/ 2 h 31"/>
                <a:gd name="T36" fmla="*/ 6 w 38"/>
                <a:gd name="T37" fmla="*/ 0 h 31"/>
                <a:gd name="T38" fmla="*/ 19 w 38"/>
                <a:gd name="T39" fmla="*/ 0 h 31"/>
                <a:gd name="T40" fmla="*/ 19 w 38"/>
                <a:gd name="T41" fmla="*/ 2 h 31"/>
                <a:gd name="T42" fmla="*/ 14 w 38"/>
                <a:gd name="T43" fmla="*/ 6 h 31"/>
                <a:gd name="T44" fmla="*/ 13 w 38"/>
                <a:gd name="T45" fmla="*/ 14 h 31"/>
                <a:gd name="T46" fmla="*/ 27 w 38"/>
                <a:gd name="T47" fmla="*/ 14 h 31"/>
                <a:gd name="T48" fmla="*/ 28 w 38"/>
                <a:gd name="T49" fmla="*/ 6 h 31"/>
                <a:gd name="T50" fmla="*/ 25 w 38"/>
                <a:gd name="T51" fmla="*/ 2 h 31"/>
                <a:gd name="T52" fmla="*/ 25 w 38"/>
                <a:gd name="T53" fmla="*/ 0 h 31"/>
                <a:gd name="T54" fmla="*/ 38 w 38"/>
                <a:gd name="T55" fmla="*/ 0 h 31"/>
                <a:gd name="T56" fmla="*/ 38 w 38"/>
                <a:gd name="T5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31">
                  <a:moveTo>
                    <a:pt x="38" y="2"/>
                  </a:moveTo>
                  <a:cubicBezTo>
                    <a:pt x="34" y="2"/>
                    <a:pt x="34" y="3"/>
                    <a:pt x="33" y="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9"/>
                    <a:pt x="29" y="30"/>
                    <a:pt x="33" y="30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30"/>
                    <a:pt x="24" y="29"/>
                    <a:pt x="24" y="2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3"/>
                    <a:pt x="28" y="2"/>
                    <a:pt x="25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3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/>
            <p:cNvSpPr>
              <a:spLocks/>
            </p:cNvSpPr>
            <p:nvPr userDrawn="1"/>
          </p:nvSpPr>
          <p:spPr bwMode="auto">
            <a:xfrm>
              <a:off x="3794125" y="547688"/>
              <a:ext cx="106363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2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7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8" y="30"/>
                    <a:pt x="20" y="29"/>
                    <a:pt x="21" y="28"/>
                  </a:cubicBezTo>
                  <a:cubicBezTo>
                    <a:pt x="22" y="27"/>
                    <a:pt x="23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/>
            <p:cNvSpPr>
              <a:spLocks/>
            </p:cNvSpPr>
            <p:nvPr userDrawn="1"/>
          </p:nvSpPr>
          <p:spPr bwMode="auto">
            <a:xfrm>
              <a:off x="3971925" y="547688"/>
              <a:ext cx="161925" cy="120650"/>
            </a:xfrm>
            <a:custGeom>
              <a:avLst/>
              <a:gdLst>
                <a:gd name="T0" fmla="*/ 43 w 43"/>
                <a:gd name="T1" fmla="*/ 2 h 32"/>
                <a:gd name="T2" fmla="*/ 38 w 43"/>
                <a:gd name="T3" fmla="*/ 7 h 32"/>
                <a:gd name="T4" fmla="*/ 25 w 43"/>
                <a:gd name="T5" fmla="*/ 32 h 32"/>
                <a:gd name="T6" fmla="*/ 23 w 43"/>
                <a:gd name="T7" fmla="*/ 32 h 32"/>
                <a:gd name="T8" fmla="*/ 20 w 43"/>
                <a:gd name="T9" fmla="*/ 10 h 32"/>
                <a:gd name="T10" fmla="*/ 20 w 43"/>
                <a:gd name="T11" fmla="*/ 10 h 32"/>
                <a:gd name="T12" fmla="*/ 9 w 43"/>
                <a:gd name="T13" fmla="*/ 32 h 32"/>
                <a:gd name="T14" fmla="*/ 7 w 43"/>
                <a:gd name="T15" fmla="*/ 32 h 32"/>
                <a:gd name="T16" fmla="*/ 4 w 43"/>
                <a:gd name="T17" fmla="*/ 6 h 32"/>
                <a:gd name="T18" fmla="*/ 0 w 43"/>
                <a:gd name="T19" fmla="*/ 2 h 32"/>
                <a:gd name="T20" fmla="*/ 0 w 43"/>
                <a:gd name="T21" fmla="*/ 0 h 32"/>
                <a:gd name="T22" fmla="*/ 12 w 43"/>
                <a:gd name="T23" fmla="*/ 0 h 32"/>
                <a:gd name="T24" fmla="*/ 12 w 43"/>
                <a:gd name="T25" fmla="*/ 2 h 32"/>
                <a:gd name="T26" fmla="*/ 11 w 43"/>
                <a:gd name="T27" fmla="*/ 2 h 32"/>
                <a:gd name="T28" fmla="*/ 9 w 43"/>
                <a:gd name="T29" fmla="*/ 5 h 32"/>
                <a:gd name="T30" fmla="*/ 11 w 43"/>
                <a:gd name="T31" fmla="*/ 23 h 32"/>
                <a:gd name="T32" fmla="*/ 11 w 43"/>
                <a:gd name="T33" fmla="*/ 23 h 32"/>
                <a:gd name="T34" fmla="*/ 22 w 43"/>
                <a:gd name="T35" fmla="*/ 1 h 32"/>
                <a:gd name="T36" fmla="*/ 23 w 43"/>
                <a:gd name="T37" fmla="*/ 1 h 32"/>
                <a:gd name="T38" fmla="*/ 27 w 43"/>
                <a:gd name="T39" fmla="*/ 23 h 32"/>
                <a:gd name="T40" fmla="*/ 27 w 43"/>
                <a:gd name="T41" fmla="*/ 23 h 32"/>
                <a:gd name="T42" fmla="*/ 35 w 43"/>
                <a:gd name="T43" fmla="*/ 6 h 32"/>
                <a:gd name="T44" fmla="*/ 34 w 43"/>
                <a:gd name="T45" fmla="*/ 2 h 32"/>
                <a:gd name="T46" fmla="*/ 33 w 43"/>
                <a:gd name="T47" fmla="*/ 2 h 32"/>
                <a:gd name="T48" fmla="*/ 33 w 43"/>
                <a:gd name="T49" fmla="*/ 0 h 32"/>
                <a:gd name="T50" fmla="*/ 43 w 43"/>
                <a:gd name="T51" fmla="*/ 0 h 32"/>
                <a:gd name="T52" fmla="*/ 43 w 43"/>
                <a:gd name="T53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3" h="32">
                  <a:moveTo>
                    <a:pt x="43" y="2"/>
                  </a:moveTo>
                  <a:cubicBezTo>
                    <a:pt x="40" y="2"/>
                    <a:pt x="40" y="2"/>
                    <a:pt x="38" y="7"/>
                  </a:cubicBezTo>
                  <a:cubicBezTo>
                    <a:pt x="35" y="11"/>
                    <a:pt x="32" y="19"/>
                    <a:pt x="25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3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2"/>
                    <a:pt x="9" y="3"/>
                    <a:pt x="9" y="5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30" y="17"/>
                    <a:pt x="34" y="10"/>
                    <a:pt x="35" y="6"/>
                  </a:cubicBezTo>
                  <a:cubicBezTo>
                    <a:pt x="36" y="3"/>
                    <a:pt x="36" y="2"/>
                    <a:pt x="34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43" y="0"/>
                    <a:pt x="43" y="0"/>
                    <a:pt x="43" y="0"/>
                  </a:cubicBezTo>
                  <a:lnTo>
                    <a:pt x="4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"/>
            <p:cNvSpPr>
              <a:spLocks noEditPoints="1"/>
            </p:cNvSpPr>
            <p:nvPr userDrawn="1"/>
          </p:nvSpPr>
          <p:spPr bwMode="auto">
            <a:xfrm>
              <a:off x="4141788" y="547688"/>
              <a:ext cx="112713" cy="120650"/>
            </a:xfrm>
            <a:custGeom>
              <a:avLst/>
              <a:gdLst>
                <a:gd name="T0" fmla="*/ 30 w 30"/>
                <a:gd name="T1" fmla="*/ 13 h 32"/>
                <a:gd name="T2" fmla="*/ 13 w 30"/>
                <a:gd name="T3" fmla="*/ 32 h 32"/>
                <a:gd name="T4" fmla="*/ 0 w 30"/>
                <a:gd name="T5" fmla="*/ 19 h 32"/>
                <a:gd name="T6" fmla="*/ 17 w 30"/>
                <a:gd name="T7" fmla="*/ 0 h 32"/>
                <a:gd name="T8" fmla="*/ 30 w 30"/>
                <a:gd name="T9" fmla="*/ 13 h 32"/>
                <a:gd name="T10" fmla="*/ 6 w 30"/>
                <a:gd name="T11" fmla="*/ 20 h 32"/>
                <a:gd name="T12" fmla="*/ 13 w 30"/>
                <a:gd name="T13" fmla="*/ 30 h 32"/>
                <a:gd name="T14" fmla="*/ 24 w 30"/>
                <a:gd name="T15" fmla="*/ 12 h 32"/>
                <a:gd name="T16" fmla="*/ 17 w 30"/>
                <a:gd name="T17" fmla="*/ 1 h 32"/>
                <a:gd name="T18" fmla="*/ 6 w 30"/>
                <a:gd name="T1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2">
                  <a:moveTo>
                    <a:pt x="30" y="13"/>
                  </a:moveTo>
                  <a:cubicBezTo>
                    <a:pt x="30" y="24"/>
                    <a:pt x="23" y="32"/>
                    <a:pt x="13" y="32"/>
                  </a:cubicBezTo>
                  <a:cubicBezTo>
                    <a:pt x="5" y="32"/>
                    <a:pt x="0" y="27"/>
                    <a:pt x="0" y="19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5" y="0"/>
                    <a:pt x="30" y="5"/>
                    <a:pt x="30" y="13"/>
                  </a:cubicBezTo>
                  <a:close/>
                  <a:moveTo>
                    <a:pt x="6" y="20"/>
                  </a:moveTo>
                  <a:cubicBezTo>
                    <a:pt x="6" y="26"/>
                    <a:pt x="8" y="30"/>
                    <a:pt x="13" y="30"/>
                  </a:cubicBezTo>
                  <a:cubicBezTo>
                    <a:pt x="20" y="30"/>
                    <a:pt x="24" y="20"/>
                    <a:pt x="24" y="12"/>
                  </a:cubicBezTo>
                  <a:cubicBezTo>
                    <a:pt x="24" y="6"/>
                    <a:pt x="22" y="1"/>
                    <a:pt x="17" y="1"/>
                  </a:cubicBezTo>
                  <a:cubicBezTo>
                    <a:pt x="11" y="1"/>
                    <a:pt x="6" y="11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0"/>
            <p:cNvSpPr>
              <a:spLocks noEditPoints="1"/>
            </p:cNvSpPr>
            <p:nvPr userDrawn="1"/>
          </p:nvSpPr>
          <p:spPr bwMode="auto">
            <a:xfrm>
              <a:off x="4260850" y="547688"/>
              <a:ext cx="109538" cy="120650"/>
            </a:xfrm>
            <a:custGeom>
              <a:avLst/>
              <a:gdLst>
                <a:gd name="T0" fmla="*/ 29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4 w 29"/>
                <a:gd name="T9" fmla="*/ 18 h 32"/>
                <a:gd name="T10" fmla="*/ 12 w 29"/>
                <a:gd name="T11" fmla="*/ 18 h 32"/>
                <a:gd name="T12" fmla="*/ 11 w 29"/>
                <a:gd name="T13" fmla="*/ 25 h 32"/>
                <a:gd name="T14" fmla="*/ 14 w 29"/>
                <a:gd name="T15" fmla="*/ 30 h 32"/>
                <a:gd name="T16" fmla="*/ 14 w 29"/>
                <a:gd name="T17" fmla="*/ 31 h 32"/>
                <a:gd name="T18" fmla="*/ 0 w 29"/>
                <a:gd name="T19" fmla="*/ 31 h 32"/>
                <a:gd name="T20" fmla="*/ 1 w 29"/>
                <a:gd name="T21" fmla="*/ 30 h 32"/>
                <a:gd name="T22" fmla="*/ 6 w 29"/>
                <a:gd name="T23" fmla="*/ 25 h 32"/>
                <a:gd name="T24" fmla="*/ 9 w 29"/>
                <a:gd name="T25" fmla="*/ 6 h 32"/>
                <a:gd name="T26" fmla="*/ 6 w 29"/>
                <a:gd name="T27" fmla="*/ 2 h 32"/>
                <a:gd name="T28" fmla="*/ 6 w 29"/>
                <a:gd name="T29" fmla="*/ 0 h 32"/>
                <a:gd name="T30" fmla="*/ 18 w 29"/>
                <a:gd name="T31" fmla="*/ 0 h 32"/>
                <a:gd name="T32" fmla="*/ 25 w 29"/>
                <a:gd name="T33" fmla="*/ 2 h 32"/>
                <a:gd name="T34" fmla="*/ 28 w 29"/>
                <a:gd name="T35" fmla="*/ 8 h 32"/>
                <a:gd name="T36" fmla="*/ 21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9 w 29"/>
                <a:gd name="T45" fmla="*/ 32 h 32"/>
                <a:gd name="T46" fmla="*/ 14 w 29"/>
                <a:gd name="T47" fmla="*/ 16 h 32"/>
                <a:gd name="T48" fmla="*/ 19 w 29"/>
                <a:gd name="T49" fmla="*/ 15 h 32"/>
                <a:gd name="T50" fmla="*/ 22 w 29"/>
                <a:gd name="T51" fmla="*/ 8 h 32"/>
                <a:gd name="T52" fmla="*/ 18 w 29"/>
                <a:gd name="T53" fmla="*/ 2 h 32"/>
                <a:gd name="T54" fmla="*/ 16 w 29"/>
                <a:gd name="T55" fmla="*/ 3 h 32"/>
                <a:gd name="T56" fmla="*/ 15 w 29"/>
                <a:gd name="T57" fmla="*/ 5 h 32"/>
                <a:gd name="T58" fmla="*/ 13 w 29"/>
                <a:gd name="T59" fmla="*/ 16 h 32"/>
                <a:gd name="T60" fmla="*/ 14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9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1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6" y="18"/>
                    <a:pt x="15" y="18"/>
                    <a:pt x="14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6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1"/>
                    <a:pt x="25" y="2"/>
                  </a:cubicBezTo>
                  <a:cubicBezTo>
                    <a:pt x="27" y="3"/>
                    <a:pt x="28" y="5"/>
                    <a:pt x="28" y="8"/>
                  </a:cubicBezTo>
                  <a:cubicBezTo>
                    <a:pt x="28" y="13"/>
                    <a:pt x="25" y="16"/>
                    <a:pt x="21" y="17"/>
                  </a:cubicBezTo>
                  <a:cubicBezTo>
                    <a:pt x="21" y="18"/>
                    <a:pt x="22" y="21"/>
                    <a:pt x="23" y="23"/>
                  </a:cubicBezTo>
                  <a:cubicBezTo>
                    <a:pt x="25" y="26"/>
                    <a:pt x="26" y="27"/>
                    <a:pt x="26" y="28"/>
                  </a:cubicBezTo>
                  <a:cubicBezTo>
                    <a:pt x="27" y="30"/>
                    <a:pt x="28" y="30"/>
                    <a:pt x="29" y="30"/>
                  </a:cubicBezTo>
                  <a:lnTo>
                    <a:pt x="29" y="32"/>
                  </a:lnTo>
                  <a:close/>
                  <a:moveTo>
                    <a:pt x="14" y="16"/>
                  </a:moveTo>
                  <a:cubicBezTo>
                    <a:pt x="16" y="16"/>
                    <a:pt x="18" y="16"/>
                    <a:pt x="19" y="15"/>
                  </a:cubicBezTo>
                  <a:cubicBezTo>
                    <a:pt x="21" y="14"/>
                    <a:pt x="22" y="11"/>
                    <a:pt x="22" y="8"/>
                  </a:cubicBezTo>
                  <a:cubicBezTo>
                    <a:pt x="22" y="4"/>
                    <a:pt x="20" y="2"/>
                    <a:pt x="18" y="2"/>
                  </a:cubicBezTo>
                  <a:cubicBezTo>
                    <a:pt x="17" y="2"/>
                    <a:pt x="16" y="2"/>
                    <a:pt x="16" y="3"/>
                  </a:cubicBezTo>
                  <a:cubicBezTo>
                    <a:pt x="15" y="3"/>
                    <a:pt x="15" y="4"/>
                    <a:pt x="15" y="5"/>
                  </a:cubicBezTo>
                  <a:cubicBezTo>
                    <a:pt x="13" y="16"/>
                    <a:pt x="13" y="16"/>
                    <a:pt x="13" y="16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/>
            <p:cNvSpPr>
              <a:spLocks/>
            </p:cNvSpPr>
            <p:nvPr userDrawn="1"/>
          </p:nvSpPr>
          <p:spPr bwMode="auto">
            <a:xfrm>
              <a:off x="4381500" y="547688"/>
              <a:ext cx="95250" cy="117475"/>
            </a:xfrm>
            <a:custGeom>
              <a:avLst/>
              <a:gdLst>
                <a:gd name="T0" fmla="*/ 25 w 25"/>
                <a:gd name="T1" fmla="*/ 24 h 31"/>
                <a:gd name="T2" fmla="*/ 22 w 25"/>
                <a:gd name="T3" fmla="*/ 31 h 31"/>
                <a:gd name="T4" fmla="*/ 0 w 25"/>
                <a:gd name="T5" fmla="*/ 31 h 31"/>
                <a:gd name="T6" fmla="*/ 0 w 25"/>
                <a:gd name="T7" fmla="*/ 30 h 31"/>
                <a:gd name="T8" fmla="*/ 5 w 25"/>
                <a:gd name="T9" fmla="*/ 26 h 31"/>
                <a:gd name="T10" fmla="*/ 9 w 25"/>
                <a:gd name="T11" fmla="*/ 6 h 31"/>
                <a:gd name="T12" fmla="*/ 6 w 25"/>
                <a:gd name="T13" fmla="*/ 2 h 31"/>
                <a:gd name="T14" fmla="*/ 6 w 25"/>
                <a:gd name="T15" fmla="*/ 0 h 31"/>
                <a:gd name="T16" fmla="*/ 19 w 25"/>
                <a:gd name="T17" fmla="*/ 0 h 31"/>
                <a:gd name="T18" fmla="*/ 19 w 25"/>
                <a:gd name="T19" fmla="*/ 2 h 31"/>
                <a:gd name="T20" fmla="*/ 14 w 25"/>
                <a:gd name="T21" fmla="*/ 6 h 31"/>
                <a:gd name="T22" fmla="*/ 11 w 25"/>
                <a:gd name="T23" fmla="*/ 25 h 31"/>
                <a:gd name="T24" fmla="*/ 11 w 25"/>
                <a:gd name="T25" fmla="*/ 29 h 31"/>
                <a:gd name="T26" fmla="*/ 15 w 25"/>
                <a:gd name="T27" fmla="*/ 30 h 31"/>
                <a:gd name="T28" fmla="*/ 20 w 25"/>
                <a:gd name="T29" fmla="*/ 28 h 31"/>
                <a:gd name="T30" fmla="*/ 24 w 25"/>
                <a:gd name="T31" fmla="*/ 23 h 31"/>
                <a:gd name="T32" fmla="*/ 25 w 25"/>
                <a:gd name="T33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1">
                  <a:moveTo>
                    <a:pt x="25" y="24"/>
                  </a:moveTo>
                  <a:cubicBezTo>
                    <a:pt x="25" y="25"/>
                    <a:pt x="23" y="30"/>
                    <a:pt x="2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7" y="30"/>
                    <a:pt x="19" y="29"/>
                    <a:pt x="20" y="28"/>
                  </a:cubicBezTo>
                  <a:cubicBezTo>
                    <a:pt x="21" y="27"/>
                    <a:pt x="22" y="25"/>
                    <a:pt x="24" y="23"/>
                  </a:cubicBezTo>
                  <a:lnTo>
                    <a:pt x="2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2"/>
            <p:cNvSpPr>
              <a:spLocks noEditPoints="1"/>
            </p:cNvSpPr>
            <p:nvPr userDrawn="1"/>
          </p:nvSpPr>
          <p:spPr bwMode="auto">
            <a:xfrm>
              <a:off x="4487863" y="547688"/>
              <a:ext cx="127000" cy="117475"/>
            </a:xfrm>
            <a:custGeom>
              <a:avLst/>
              <a:gdLst>
                <a:gd name="T0" fmla="*/ 18 w 34"/>
                <a:gd name="T1" fmla="*/ 0 h 31"/>
                <a:gd name="T2" fmla="*/ 34 w 34"/>
                <a:gd name="T3" fmla="*/ 14 h 31"/>
                <a:gd name="T4" fmla="*/ 26 w 34"/>
                <a:gd name="T5" fmla="*/ 28 h 31"/>
                <a:gd name="T6" fmla="*/ 11 w 34"/>
                <a:gd name="T7" fmla="*/ 31 h 31"/>
                <a:gd name="T8" fmla="*/ 0 w 34"/>
                <a:gd name="T9" fmla="*/ 31 h 31"/>
                <a:gd name="T10" fmla="*/ 0 w 34"/>
                <a:gd name="T11" fmla="*/ 30 h 31"/>
                <a:gd name="T12" fmla="*/ 5 w 34"/>
                <a:gd name="T13" fmla="*/ 26 h 31"/>
                <a:gd name="T14" fmla="*/ 9 w 34"/>
                <a:gd name="T15" fmla="*/ 6 h 31"/>
                <a:gd name="T16" fmla="*/ 5 w 34"/>
                <a:gd name="T17" fmla="*/ 2 h 31"/>
                <a:gd name="T18" fmla="*/ 6 w 34"/>
                <a:gd name="T19" fmla="*/ 0 h 31"/>
                <a:gd name="T20" fmla="*/ 18 w 34"/>
                <a:gd name="T21" fmla="*/ 0 h 31"/>
                <a:gd name="T22" fmla="*/ 11 w 34"/>
                <a:gd name="T23" fmla="*/ 25 h 31"/>
                <a:gd name="T24" fmla="*/ 11 w 34"/>
                <a:gd name="T25" fmla="*/ 29 h 31"/>
                <a:gd name="T26" fmla="*/ 14 w 34"/>
                <a:gd name="T27" fmla="*/ 30 h 31"/>
                <a:gd name="T28" fmla="*/ 28 w 34"/>
                <a:gd name="T29" fmla="*/ 13 h 31"/>
                <a:gd name="T30" fmla="*/ 18 w 34"/>
                <a:gd name="T31" fmla="*/ 2 h 31"/>
                <a:gd name="T32" fmla="*/ 15 w 34"/>
                <a:gd name="T33" fmla="*/ 3 h 31"/>
                <a:gd name="T34" fmla="*/ 14 w 34"/>
                <a:gd name="T35" fmla="*/ 5 h 31"/>
                <a:gd name="T36" fmla="*/ 11 w 34"/>
                <a:gd name="T37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1">
                  <a:moveTo>
                    <a:pt x="18" y="0"/>
                  </a:moveTo>
                  <a:cubicBezTo>
                    <a:pt x="28" y="0"/>
                    <a:pt x="34" y="4"/>
                    <a:pt x="34" y="14"/>
                  </a:cubicBezTo>
                  <a:cubicBezTo>
                    <a:pt x="34" y="19"/>
                    <a:pt x="31" y="25"/>
                    <a:pt x="26" y="28"/>
                  </a:cubicBezTo>
                  <a:cubicBezTo>
                    <a:pt x="22" y="31"/>
                    <a:pt x="17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3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18" y="0"/>
                  </a:lnTo>
                  <a:close/>
                  <a:moveTo>
                    <a:pt x="11" y="25"/>
                  </a:move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4" y="30"/>
                  </a:cubicBezTo>
                  <a:cubicBezTo>
                    <a:pt x="23" y="30"/>
                    <a:pt x="28" y="22"/>
                    <a:pt x="28" y="13"/>
                  </a:cubicBezTo>
                  <a:cubicBezTo>
                    <a:pt x="28" y="7"/>
                    <a:pt x="25" y="2"/>
                    <a:pt x="18" y="2"/>
                  </a:cubicBezTo>
                  <a:cubicBezTo>
                    <a:pt x="17" y="2"/>
                    <a:pt x="16" y="2"/>
                    <a:pt x="15" y="3"/>
                  </a:cubicBezTo>
                  <a:cubicBezTo>
                    <a:pt x="15" y="3"/>
                    <a:pt x="15" y="4"/>
                    <a:pt x="14" y="5"/>
                  </a:cubicBezTo>
                  <a:lnTo>
                    <a:pt x="11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3"/>
            <p:cNvSpPr>
              <a:spLocks/>
            </p:cNvSpPr>
            <p:nvPr userDrawn="1"/>
          </p:nvSpPr>
          <p:spPr bwMode="auto">
            <a:xfrm>
              <a:off x="4686300" y="542925"/>
              <a:ext cx="106363" cy="122238"/>
            </a:xfrm>
            <a:custGeom>
              <a:avLst/>
              <a:gdLst>
                <a:gd name="T0" fmla="*/ 28 w 28"/>
                <a:gd name="T1" fmla="*/ 0 h 32"/>
                <a:gd name="T2" fmla="*/ 27 w 28"/>
                <a:gd name="T3" fmla="*/ 9 h 32"/>
                <a:gd name="T4" fmla="*/ 25 w 28"/>
                <a:gd name="T5" fmla="*/ 9 h 32"/>
                <a:gd name="T6" fmla="*/ 25 w 28"/>
                <a:gd name="T7" fmla="*/ 5 h 32"/>
                <a:gd name="T8" fmla="*/ 20 w 28"/>
                <a:gd name="T9" fmla="*/ 3 h 32"/>
                <a:gd name="T10" fmla="*/ 17 w 28"/>
                <a:gd name="T11" fmla="*/ 3 h 32"/>
                <a:gd name="T12" fmla="*/ 13 w 28"/>
                <a:gd name="T13" fmla="*/ 26 h 32"/>
                <a:gd name="T14" fmla="*/ 17 w 28"/>
                <a:gd name="T15" fmla="*/ 31 h 32"/>
                <a:gd name="T16" fmla="*/ 17 w 28"/>
                <a:gd name="T17" fmla="*/ 32 h 32"/>
                <a:gd name="T18" fmla="*/ 2 w 28"/>
                <a:gd name="T19" fmla="*/ 32 h 32"/>
                <a:gd name="T20" fmla="*/ 2 w 28"/>
                <a:gd name="T21" fmla="*/ 31 h 32"/>
                <a:gd name="T22" fmla="*/ 8 w 28"/>
                <a:gd name="T23" fmla="*/ 26 h 32"/>
                <a:gd name="T24" fmla="*/ 12 w 28"/>
                <a:gd name="T25" fmla="*/ 3 h 32"/>
                <a:gd name="T26" fmla="*/ 10 w 28"/>
                <a:gd name="T27" fmla="*/ 3 h 32"/>
                <a:gd name="T28" fmla="*/ 4 w 28"/>
                <a:gd name="T29" fmla="*/ 5 h 32"/>
                <a:gd name="T30" fmla="*/ 2 w 28"/>
                <a:gd name="T31" fmla="*/ 9 h 32"/>
                <a:gd name="T32" fmla="*/ 0 w 28"/>
                <a:gd name="T33" fmla="*/ 9 h 32"/>
                <a:gd name="T34" fmla="*/ 3 w 28"/>
                <a:gd name="T35" fmla="*/ 0 h 32"/>
                <a:gd name="T36" fmla="*/ 4 w 28"/>
                <a:gd name="T37" fmla="*/ 0 h 32"/>
                <a:gd name="T38" fmla="*/ 6 w 28"/>
                <a:gd name="T39" fmla="*/ 1 h 32"/>
                <a:gd name="T40" fmla="*/ 25 w 28"/>
                <a:gd name="T41" fmla="*/ 1 h 32"/>
                <a:gd name="T42" fmla="*/ 27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8" y="2"/>
                    <a:pt x="27" y="6"/>
                    <a:pt x="27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5" y="5"/>
                    <a:pt x="25" y="5"/>
                  </a:cubicBezTo>
                  <a:cubicBezTo>
                    <a:pt x="24" y="3"/>
                    <a:pt x="23" y="3"/>
                    <a:pt x="20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2" y="30"/>
                    <a:pt x="13" y="31"/>
                    <a:pt x="17" y="3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7" y="31"/>
                    <a:pt x="7" y="30"/>
                    <a:pt x="8" y="26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4" y="6"/>
                    <a:pt x="3" y="7"/>
                    <a:pt x="2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2" y="3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1"/>
                    <a:pt x="27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4"/>
            <p:cNvSpPr>
              <a:spLocks noEditPoints="1"/>
            </p:cNvSpPr>
            <p:nvPr userDrawn="1"/>
          </p:nvSpPr>
          <p:spPr bwMode="auto">
            <a:xfrm>
              <a:off x="4803775" y="547688"/>
              <a:ext cx="115888" cy="120650"/>
            </a:xfrm>
            <a:custGeom>
              <a:avLst/>
              <a:gdLst>
                <a:gd name="T0" fmla="*/ 31 w 31"/>
                <a:gd name="T1" fmla="*/ 13 h 32"/>
                <a:gd name="T2" fmla="*/ 13 w 31"/>
                <a:gd name="T3" fmla="*/ 32 h 32"/>
                <a:gd name="T4" fmla="*/ 0 w 31"/>
                <a:gd name="T5" fmla="*/ 19 h 32"/>
                <a:gd name="T6" fmla="*/ 18 w 31"/>
                <a:gd name="T7" fmla="*/ 0 h 32"/>
                <a:gd name="T8" fmla="*/ 31 w 31"/>
                <a:gd name="T9" fmla="*/ 13 h 32"/>
                <a:gd name="T10" fmla="*/ 6 w 31"/>
                <a:gd name="T11" fmla="*/ 20 h 32"/>
                <a:gd name="T12" fmla="*/ 13 w 31"/>
                <a:gd name="T13" fmla="*/ 30 h 32"/>
                <a:gd name="T14" fmla="*/ 24 w 31"/>
                <a:gd name="T15" fmla="*/ 12 h 32"/>
                <a:gd name="T16" fmla="*/ 17 w 31"/>
                <a:gd name="T17" fmla="*/ 1 h 32"/>
                <a:gd name="T18" fmla="*/ 6 w 31"/>
                <a:gd name="T1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2">
                  <a:moveTo>
                    <a:pt x="31" y="13"/>
                  </a:moveTo>
                  <a:cubicBezTo>
                    <a:pt x="31" y="24"/>
                    <a:pt x="23" y="32"/>
                    <a:pt x="13" y="32"/>
                  </a:cubicBezTo>
                  <a:cubicBezTo>
                    <a:pt x="5" y="32"/>
                    <a:pt x="0" y="27"/>
                    <a:pt x="0" y="19"/>
                  </a:cubicBezTo>
                  <a:cubicBezTo>
                    <a:pt x="0" y="8"/>
                    <a:pt x="7" y="0"/>
                    <a:pt x="18" y="0"/>
                  </a:cubicBezTo>
                  <a:cubicBezTo>
                    <a:pt x="25" y="0"/>
                    <a:pt x="31" y="5"/>
                    <a:pt x="31" y="13"/>
                  </a:cubicBezTo>
                  <a:close/>
                  <a:moveTo>
                    <a:pt x="6" y="20"/>
                  </a:moveTo>
                  <a:cubicBezTo>
                    <a:pt x="6" y="26"/>
                    <a:pt x="8" y="30"/>
                    <a:pt x="13" y="30"/>
                  </a:cubicBezTo>
                  <a:cubicBezTo>
                    <a:pt x="20" y="30"/>
                    <a:pt x="24" y="20"/>
                    <a:pt x="24" y="12"/>
                  </a:cubicBezTo>
                  <a:cubicBezTo>
                    <a:pt x="24" y="6"/>
                    <a:pt x="23" y="1"/>
                    <a:pt x="17" y="1"/>
                  </a:cubicBezTo>
                  <a:cubicBezTo>
                    <a:pt x="11" y="1"/>
                    <a:pt x="6" y="11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5"/>
            <p:cNvSpPr>
              <a:spLocks/>
            </p:cNvSpPr>
            <p:nvPr userDrawn="1"/>
          </p:nvSpPr>
          <p:spPr bwMode="auto">
            <a:xfrm>
              <a:off x="4943475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20 w 30"/>
                <a:gd name="T3" fmla="*/ 2 h 32"/>
                <a:gd name="T4" fmla="*/ 6 w 30"/>
                <a:gd name="T5" fmla="*/ 18 h 32"/>
                <a:gd name="T6" fmla="*/ 16 w 30"/>
                <a:gd name="T7" fmla="*/ 30 h 32"/>
                <a:gd name="T8" fmla="*/ 20 w 30"/>
                <a:gd name="T9" fmla="*/ 27 h 32"/>
                <a:gd name="T10" fmla="*/ 21 w 30"/>
                <a:gd name="T11" fmla="*/ 23 h 32"/>
                <a:gd name="T12" fmla="*/ 16 w 30"/>
                <a:gd name="T13" fmla="*/ 19 h 32"/>
                <a:gd name="T14" fmla="*/ 17 w 30"/>
                <a:gd name="T15" fmla="*/ 17 h 32"/>
                <a:gd name="T16" fmla="*/ 30 w 30"/>
                <a:gd name="T17" fmla="*/ 17 h 32"/>
                <a:gd name="T18" fmla="*/ 30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9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4" y="2"/>
                    <a:pt x="20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10" y="30"/>
                    <a:pt x="16" y="30"/>
                  </a:cubicBezTo>
                  <a:cubicBezTo>
                    <a:pt x="18" y="30"/>
                    <a:pt x="19" y="30"/>
                    <a:pt x="20" y="2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7" y="19"/>
                    <a:pt x="27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9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9" y="0"/>
                    <a:pt x="21" y="0"/>
                  </a:cubicBezTo>
                  <a:cubicBezTo>
                    <a:pt x="25" y="0"/>
                    <a:pt x="28" y="1"/>
                    <a:pt x="29" y="1"/>
                  </a:cubicBezTo>
                  <a:cubicBezTo>
                    <a:pt x="29" y="2"/>
                    <a:pt x="29" y="5"/>
                    <a:pt x="29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6"/>
            <p:cNvSpPr>
              <a:spLocks/>
            </p:cNvSpPr>
            <p:nvPr userDrawn="1"/>
          </p:nvSpPr>
          <p:spPr bwMode="auto">
            <a:xfrm>
              <a:off x="5064125" y="547688"/>
              <a:ext cx="104775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3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8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7"/>
                    <a:pt x="11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9" y="30"/>
                    <a:pt x="20" y="29"/>
                    <a:pt x="21" y="28"/>
                  </a:cubicBezTo>
                  <a:cubicBezTo>
                    <a:pt x="22" y="27"/>
                    <a:pt x="24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5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7"/>
            <p:cNvSpPr>
              <a:spLocks/>
            </p:cNvSpPr>
            <p:nvPr userDrawn="1"/>
          </p:nvSpPr>
          <p:spPr bwMode="auto">
            <a:xfrm>
              <a:off x="5187950" y="542925"/>
              <a:ext cx="104775" cy="122238"/>
            </a:xfrm>
            <a:custGeom>
              <a:avLst/>
              <a:gdLst>
                <a:gd name="T0" fmla="*/ 28 w 28"/>
                <a:gd name="T1" fmla="*/ 0 h 32"/>
                <a:gd name="T2" fmla="*/ 26 w 28"/>
                <a:gd name="T3" fmla="*/ 9 h 32"/>
                <a:gd name="T4" fmla="*/ 25 w 28"/>
                <a:gd name="T5" fmla="*/ 9 h 32"/>
                <a:gd name="T6" fmla="*/ 24 w 28"/>
                <a:gd name="T7" fmla="*/ 5 h 32"/>
                <a:gd name="T8" fmla="*/ 19 w 28"/>
                <a:gd name="T9" fmla="*/ 3 h 32"/>
                <a:gd name="T10" fmla="*/ 17 w 28"/>
                <a:gd name="T11" fmla="*/ 3 h 32"/>
                <a:gd name="T12" fmla="*/ 12 w 28"/>
                <a:gd name="T13" fmla="*/ 26 h 32"/>
                <a:gd name="T14" fmla="*/ 16 w 28"/>
                <a:gd name="T15" fmla="*/ 31 h 32"/>
                <a:gd name="T16" fmla="*/ 16 w 28"/>
                <a:gd name="T17" fmla="*/ 32 h 32"/>
                <a:gd name="T18" fmla="*/ 1 w 28"/>
                <a:gd name="T19" fmla="*/ 32 h 32"/>
                <a:gd name="T20" fmla="*/ 2 w 28"/>
                <a:gd name="T21" fmla="*/ 31 h 32"/>
                <a:gd name="T22" fmla="*/ 7 w 28"/>
                <a:gd name="T23" fmla="*/ 26 h 32"/>
                <a:gd name="T24" fmla="*/ 11 w 28"/>
                <a:gd name="T25" fmla="*/ 3 h 32"/>
                <a:gd name="T26" fmla="*/ 9 w 28"/>
                <a:gd name="T27" fmla="*/ 3 h 32"/>
                <a:gd name="T28" fmla="*/ 4 w 28"/>
                <a:gd name="T29" fmla="*/ 5 h 32"/>
                <a:gd name="T30" fmla="*/ 1 w 28"/>
                <a:gd name="T31" fmla="*/ 9 h 32"/>
                <a:gd name="T32" fmla="*/ 0 w 28"/>
                <a:gd name="T33" fmla="*/ 9 h 32"/>
                <a:gd name="T34" fmla="*/ 2 w 28"/>
                <a:gd name="T35" fmla="*/ 0 h 32"/>
                <a:gd name="T36" fmla="*/ 3 w 28"/>
                <a:gd name="T37" fmla="*/ 0 h 32"/>
                <a:gd name="T38" fmla="*/ 5 w 28"/>
                <a:gd name="T39" fmla="*/ 1 h 32"/>
                <a:gd name="T40" fmla="*/ 24 w 28"/>
                <a:gd name="T41" fmla="*/ 1 h 32"/>
                <a:gd name="T42" fmla="*/ 26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7" y="2"/>
                    <a:pt x="27" y="6"/>
                    <a:pt x="26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4" y="5"/>
                    <a:pt x="24" y="5"/>
                  </a:cubicBezTo>
                  <a:cubicBezTo>
                    <a:pt x="23" y="3"/>
                    <a:pt x="22" y="3"/>
                    <a:pt x="19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30"/>
                    <a:pt x="12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6" y="31"/>
                    <a:pt x="6" y="30"/>
                    <a:pt x="7" y="2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6"/>
                    <a:pt x="2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1" y="3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5" y="1"/>
                    <a:pt x="2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8"/>
            <p:cNvSpPr>
              <a:spLocks/>
            </p:cNvSpPr>
            <p:nvPr userDrawn="1"/>
          </p:nvSpPr>
          <p:spPr bwMode="auto">
            <a:xfrm>
              <a:off x="5289550" y="547688"/>
              <a:ext cx="142875" cy="117475"/>
            </a:xfrm>
            <a:custGeom>
              <a:avLst/>
              <a:gdLst>
                <a:gd name="T0" fmla="*/ 38 w 38"/>
                <a:gd name="T1" fmla="*/ 2 h 31"/>
                <a:gd name="T2" fmla="*/ 33 w 38"/>
                <a:gd name="T3" fmla="*/ 6 h 31"/>
                <a:gd name="T4" fmla="*/ 30 w 38"/>
                <a:gd name="T5" fmla="*/ 25 h 31"/>
                <a:gd name="T6" fmla="*/ 33 w 38"/>
                <a:gd name="T7" fmla="*/ 30 h 31"/>
                <a:gd name="T8" fmla="*/ 33 w 38"/>
                <a:gd name="T9" fmla="*/ 31 h 31"/>
                <a:gd name="T10" fmla="*/ 19 w 38"/>
                <a:gd name="T11" fmla="*/ 31 h 31"/>
                <a:gd name="T12" fmla="*/ 19 w 38"/>
                <a:gd name="T13" fmla="*/ 30 h 31"/>
                <a:gd name="T14" fmla="*/ 24 w 38"/>
                <a:gd name="T15" fmla="*/ 25 h 31"/>
                <a:gd name="T16" fmla="*/ 26 w 38"/>
                <a:gd name="T17" fmla="*/ 16 h 31"/>
                <a:gd name="T18" fmla="*/ 12 w 38"/>
                <a:gd name="T19" fmla="*/ 16 h 31"/>
                <a:gd name="T20" fmla="*/ 11 w 38"/>
                <a:gd name="T21" fmla="*/ 25 h 31"/>
                <a:gd name="T22" fmla="*/ 14 w 38"/>
                <a:gd name="T23" fmla="*/ 30 h 31"/>
                <a:gd name="T24" fmla="*/ 14 w 38"/>
                <a:gd name="T25" fmla="*/ 31 h 31"/>
                <a:gd name="T26" fmla="*/ 0 w 38"/>
                <a:gd name="T27" fmla="*/ 31 h 31"/>
                <a:gd name="T28" fmla="*/ 1 w 38"/>
                <a:gd name="T29" fmla="*/ 30 h 31"/>
                <a:gd name="T30" fmla="*/ 5 w 38"/>
                <a:gd name="T31" fmla="*/ 25 h 31"/>
                <a:gd name="T32" fmla="*/ 9 w 38"/>
                <a:gd name="T33" fmla="*/ 6 h 31"/>
                <a:gd name="T34" fmla="*/ 5 w 38"/>
                <a:gd name="T35" fmla="*/ 2 h 31"/>
                <a:gd name="T36" fmla="*/ 6 w 38"/>
                <a:gd name="T37" fmla="*/ 0 h 31"/>
                <a:gd name="T38" fmla="*/ 19 w 38"/>
                <a:gd name="T39" fmla="*/ 0 h 31"/>
                <a:gd name="T40" fmla="*/ 19 w 38"/>
                <a:gd name="T41" fmla="*/ 2 h 31"/>
                <a:gd name="T42" fmla="*/ 14 w 38"/>
                <a:gd name="T43" fmla="*/ 6 h 31"/>
                <a:gd name="T44" fmla="*/ 13 w 38"/>
                <a:gd name="T45" fmla="*/ 14 h 31"/>
                <a:gd name="T46" fmla="*/ 27 w 38"/>
                <a:gd name="T47" fmla="*/ 14 h 31"/>
                <a:gd name="T48" fmla="*/ 28 w 38"/>
                <a:gd name="T49" fmla="*/ 6 h 31"/>
                <a:gd name="T50" fmla="*/ 25 w 38"/>
                <a:gd name="T51" fmla="*/ 2 h 31"/>
                <a:gd name="T52" fmla="*/ 25 w 38"/>
                <a:gd name="T53" fmla="*/ 0 h 31"/>
                <a:gd name="T54" fmla="*/ 38 w 38"/>
                <a:gd name="T55" fmla="*/ 0 h 31"/>
                <a:gd name="T56" fmla="*/ 38 w 38"/>
                <a:gd name="T5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31">
                  <a:moveTo>
                    <a:pt x="38" y="2"/>
                  </a:moveTo>
                  <a:cubicBezTo>
                    <a:pt x="34" y="2"/>
                    <a:pt x="34" y="3"/>
                    <a:pt x="33" y="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9"/>
                    <a:pt x="29" y="30"/>
                    <a:pt x="33" y="30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30"/>
                    <a:pt x="24" y="29"/>
                    <a:pt x="24" y="2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3"/>
                    <a:pt x="28" y="2"/>
                    <a:pt x="25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3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9"/>
            <p:cNvSpPr>
              <a:spLocks/>
            </p:cNvSpPr>
            <p:nvPr userDrawn="1"/>
          </p:nvSpPr>
          <p:spPr bwMode="auto">
            <a:xfrm>
              <a:off x="5432425" y="547688"/>
              <a:ext cx="104775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2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7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8" y="30"/>
                    <a:pt x="20" y="29"/>
                    <a:pt x="21" y="28"/>
                  </a:cubicBezTo>
                  <a:cubicBezTo>
                    <a:pt x="22" y="27"/>
                    <a:pt x="23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30"/>
            <p:cNvSpPr>
              <a:spLocks noEditPoints="1"/>
            </p:cNvSpPr>
            <p:nvPr userDrawn="1"/>
          </p:nvSpPr>
          <p:spPr bwMode="auto">
            <a:xfrm>
              <a:off x="5541963" y="547688"/>
              <a:ext cx="107950" cy="120650"/>
            </a:xfrm>
            <a:custGeom>
              <a:avLst/>
              <a:gdLst>
                <a:gd name="T0" fmla="*/ 29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4 w 29"/>
                <a:gd name="T9" fmla="*/ 18 h 32"/>
                <a:gd name="T10" fmla="*/ 12 w 29"/>
                <a:gd name="T11" fmla="*/ 18 h 32"/>
                <a:gd name="T12" fmla="*/ 11 w 29"/>
                <a:gd name="T13" fmla="*/ 25 h 32"/>
                <a:gd name="T14" fmla="*/ 14 w 29"/>
                <a:gd name="T15" fmla="*/ 30 h 32"/>
                <a:gd name="T16" fmla="*/ 14 w 29"/>
                <a:gd name="T17" fmla="*/ 31 h 32"/>
                <a:gd name="T18" fmla="*/ 0 w 29"/>
                <a:gd name="T19" fmla="*/ 31 h 32"/>
                <a:gd name="T20" fmla="*/ 1 w 29"/>
                <a:gd name="T21" fmla="*/ 30 h 32"/>
                <a:gd name="T22" fmla="*/ 5 w 29"/>
                <a:gd name="T23" fmla="*/ 25 h 32"/>
                <a:gd name="T24" fmla="*/ 9 w 29"/>
                <a:gd name="T25" fmla="*/ 6 h 32"/>
                <a:gd name="T26" fmla="*/ 6 w 29"/>
                <a:gd name="T27" fmla="*/ 2 h 32"/>
                <a:gd name="T28" fmla="*/ 6 w 29"/>
                <a:gd name="T29" fmla="*/ 0 h 32"/>
                <a:gd name="T30" fmla="*/ 18 w 29"/>
                <a:gd name="T31" fmla="*/ 0 h 32"/>
                <a:gd name="T32" fmla="*/ 25 w 29"/>
                <a:gd name="T33" fmla="*/ 2 h 32"/>
                <a:gd name="T34" fmla="*/ 28 w 29"/>
                <a:gd name="T35" fmla="*/ 8 h 32"/>
                <a:gd name="T36" fmla="*/ 21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9 w 29"/>
                <a:gd name="T45" fmla="*/ 32 h 32"/>
                <a:gd name="T46" fmla="*/ 14 w 29"/>
                <a:gd name="T47" fmla="*/ 16 h 32"/>
                <a:gd name="T48" fmla="*/ 19 w 29"/>
                <a:gd name="T49" fmla="*/ 15 h 32"/>
                <a:gd name="T50" fmla="*/ 22 w 29"/>
                <a:gd name="T51" fmla="*/ 8 h 32"/>
                <a:gd name="T52" fmla="*/ 17 w 29"/>
                <a:gd name="T53" fmla="*/ 2 h 32"/>
                <a:gd name="T54" fmla="*/ 15 w 29"/>
                <a:gd name="T55" fmla="*/ 3 h 32"/>
                <a:gd name="T56" fmla="*/ 15 w 29"/>
                <a:gd name="T57" fmla="*/ 5 h 32"/>
                <a:gd name="T58" fmla="*/ 12 w 29"/>
                <a:gd name="T59" fmla="*/ 16 h 32"/>
                <a:gd name="T60" fmla="*/ 14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9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1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6" y="18"/>
                    <a:pt x="15" y="18"/>
                    <a:pt x="14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3" y="1"/>
                    <a:pt x="25" y="2"/>
                  </a:cubicBezTo>
                  <a:cubicBezTo>
                    <a:pt x="27" y="3"/>
                    <a:pt x="28" y="5"/>
                    <a:pt x="28" y="8"/>
                  </a:cubicBezTo>
                  <a:cubicBezTo>
                    <a:pt x="28" y="13"/>
                    <a:pt x="24" y="16"/>
                    <a:pt x="21" y="17"/>
                  </a:cubicBezTo>
                  <a:cubicBezTo>
                    <a:pt x="21" y="18"/>
                    <a:pt x="22" y="21"/>
                    <a:pt x="23" y="23"/>
                  </a:cubicBezTo>
                  <a:cubicBezTo>
                    <a:pt x="25" y="26"/>
                    <a:pt x="25" y="27"/>
                    <a:pt x="26" y="28"/>
                  </a:cubicBezTo>
                  <a:cubicBezTo>
                    <a:pt x="27" y="30"/>
                    <a:pt x="28" y="30"/>
                    <a:pt x="29" y="30"/>
                  </a:cubicBezTo>
                  <a:lnTo>
                    <a:pt x="29" y="32"/>
                  </a:lnTo>
                  <a:close/>
                  <a:moveTo>
                    <a:pt x="14" y="16"/>
                  </a:moveTo>
                  <a:cubicBezTo>
                    <a:pt x="16" y="16"/>
                    <a:pt x="17" y="16"/>
                    <a:pt x="19" y="15"/>
                  </a:cubicBezTo>
                  <a:cubicBezTo>
                    <a:pt x="21" y="14"/>
                    <a:pt x="22" y="11"/>
                    <a:pt x="22" y="8"/>
                  </a:cubicBezTo>
                  <a:cubicBezTo>
                    <a:pt x="22" y="4"/>
                    <a:pt x="20" y="2"/>
                    <a:pt x="17" y="2"/>
                  </a:cubicBezTo>
                  <a:cubicBezTo>
                    <a:pt x="16" y="2"/>
                    <a:pt x="16" y="2"/>
                    <a:pt x="15" y="3"/>
                  </a:cubicBezTo>
                  <a:cubicBezTo>
                    <a:pt x="15" y="3"/>
                    <a:pt x="15" y="4"/>
                    <a:pt x="15" y="5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2" name="Text Placeholder 7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3601"/>
            <a:ext cx="4048216" cy="405464"/>
          </a:xfrm>
          <a:noFill/>
        </p:spPr>
        <p:txBody>
          <a:bodyPr vert="horz" wrap="square" lIns="0" tIns="91440" rIns="91440" bIns="91440" rtlCol="0">
            <a:noAutofit/>
          </a:bodyPr>
          <a:lstStyle>
            <a:lvl1pPr marL="511175" indent="-171450">
              <a:buNone/>
              <a:defRPr lang="en-US" sz="1200" baseline="0" smtClean="0">
                <a:solidFill>
                  <a:schemeClr val="bg1"/>
                </a:solidFill>
              </a:defRPr>
            </a:lvl1pPr>
            <a:lvl2pPr>
              <a:defRPr lang="en-US" sz="1500" smtClean="0"/>
            </a:lvl2pPr>
            <a:lvl3pPr>
              <a:defRPr lang="en-US" sz="1350" smtClean="0"/>
            </a:lvl3pPr>
            <a:lvl4pPr>
              <a:defRPr lang="en-US" sz="1200" smtClean="0"/>
            </a:lvl4pPr>
            <a:lvl5pPr>
              <a:defRPr lang="en-US" sz="1200"/>
            </a:lvl5pPr>
          </a:lstStyle>
          <a:p>
            <a:pPr marL="339725" lvl="0" indent="0">
              <a:spcBef>
                <a:spcPts val="1200"/>
              </a:spcBef>
            </a:pPr>
            <a:r>
              <a:rPr lang="en-US" dirty="0" smtClean="0"/>
              <a:t>Presenter Name, Title Here</a:t>
            </a:r>
          </a:p>
        </p:txBody>
      </p:sp>
      <p:sp>
        <p:nvSpPr>
          <p:cNvPr id="75" name="Text Placeholder 74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5724571"/>
            <a:ext cx="1559779" cy="352527"/>
          </a:xfrm>
          <a:noFill/>
        </p:spPr>
        <p:txBody>
          <a:bodyPr vert="horz" wrap="square" lIns="0" tIns="0" rIns="91440" bIns="91440" rtlCol="0">
            <a:noAutofit/>
          </a:bodyPr>
          <a:lstStyle>
            <a:lvl1pPr marL="511175" indent="-171450">
              <a:buNone/>
              <a:defRPr lang="en-US" sz="1000" baseline="0" smtClean="0">
                <a:solidFill>
                  <a:schemeClr val="bg1"/>
                </a:solidFill>
              </a:defRPr>
            </a:lvl1pPr>
            <a:lvl2pPr>
              <a:defRPr lang="en-US" sz="1500" smtClean="0"/>
            </a:lvl2pPr>
            <a:lvl3pPr>
              <a:defRPr lang="en-US" sz="1350" smtClean="0"/>
            </a:lvl3pPr>
            <a:lvl4pPr>
              <a:defRPr lang="en-US" sz="1200" smtClean="0"/>
            </a:lvl4pPr>
            <a:lvl5pPr>
              <a:defRPr lang="en-US" sz="1200"/>
            </a:lvl5pPr>
          </a:lstStyle>
          <a:p>
            <a:pPr marL="339725" lvl="0" indent="0">
              <a:spcBef>
                <a:spcPts val="1200"/>
              </a:spcBef>
            </a:pPr>
            <a:r>
              <a:rPr lang="en-US" dirty="0" smtClean="0"/>
              <a:t>Date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342900" y="4482787"/>
            <a:ext cx="3421026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38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Ret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AT29065_Template_1_Cover_retail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1291" cy="6858000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-1" y="4482869"/>
            <a:ext cx="4048217" cy="1670281"/>
          </a:xfrm>
          <a:prstGeom prst="rect">
            <a:avLst/>
          </a:prstGeom>
          <a:solidFill>
            <a:schemeClr val="accent6">
              <a:alpha val="50000"/>
            </a:schemeClr>
          </a:solidFill>
        </p:spPr>
        <p:txBody>
          <a:bodyPr vert="horz" wrap="square" lIns="0" tIns="91440" rIns="91440" bIns="91440" rtlCol="0">
            <a:noAutofit/>
          </a:bodyPr>
          <a:lstStyle/>
          <a:p>
            <a:pPr marL="339725" lvl="0" inden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756160"/>
            <a:ext cx="4048217" cy="1726627"/>
          </a:xfrm>
          <a:solidFill>
            <a:schemeClr val="accent6">
              <a:alpha val="50000"/>
            </a:schemeClr>
          </a:solidFill>
        </p:spPr>
        <p:txBody>
          <a:bodyPr wrap="square" lIns="0" tIns="182880" anchor="b">
            <a:spAutoFit/>
          </a:bodyPr>
          <a:lstStyle>
            <a:lvl1pPr marL="339725" indent="0" algn="l">
              <a:defRPr sz="3600" i="1" cap="all" baseline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4491339"/>
            <a:ext cx="4048217" cy="786208"/>
          </a:xfrm>
          <a:noFill/>
        </p:spPr>
        <p:txBody>
          <a:bodyPr wrap="square" lIns="0" tIns="91440" bIns="91440">
            <a:noAutofit/>
          </a:bodyPr>
          <a:lstStyle>
            <a:lvl1pPr marL="339725" indent="0" algn="l">
              <a:spcBef>
                <a:spcPts val="1200"/>
              </a:spcBef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2900" y="886879"/>
            <a:ext cx="2400300" cy="791427"/>
            <a:chOff x="2574925" y="-92075"/>
            <a:chExt cx="3074988" cy="760413"/>
          </a:xfrm>
          <a:solidFill>
            <a:schemeClr val="tx2"/>
          </a:solidFill>
        </p:grpSpPr>
        <p:sp>
          <p:nvSpPr>
            <p:cNvPr id="40" name="Freeform 5"/>
            <p:cNvSpPr>
              <a:spLocks noEditPoints="1"/>
            </p:cNvSpPr>
            <p:nvPr userDrawn="1"/>
          </p:nvSpPr>
          <p:spPr bwMode="auto">
            <a:xfrm>
              <a:off x="4468813" y="-88900"/>
              <a:ext cx="82550" cy="87313"/>
            </a:xfrm>
            <a:custGeom>
              <a:avLst/>
              <a:gdLst>
                <a:gd name="T0" fmla="*/ 11 w 22"/>
                <a:gd name="T1" fmla="*/ 21 h 23"/>
                <a:gd name="T2" fmla="*/ 2 w 22"/>
                <a:gd name="T3" fmla="*/ 11 h 23"/>
                <a:gd name="T4" fmla="*/ 11 w 22"/>
                <a:gd name="T5" fmla="*/ 2 h 23"/>
                <a:gd name="T6" fmla="*/ 20 w 22"/>
                <a:gd name="T7" fmla="*/ 11 h 23"/>
                <a:gd name="T8" fmla="*/ 11 w 22"/>
                <a:gd name="T9" fmla="*/ 21 h 23"/>
                <a:gd name="T10" fmla="*/ 11 w 22"/>
                <a:gd name="T11" fmla="*/ 0 h 23"/>
                <a:gd name="T12" fmla="*/ 0 w 22"/>
                <a:gd name="T13" fmla="*/ 11 h 23"/>
                <a:gd name="T14" fmla="*/ 11 w 22"/>
                <a:gd name="T15" fmla="*/ 23 h 23"/>
                <a:gd name="T16" fmla="*/ 22 w 22"/>
                <a:gd name="T17" fmla="*/ 11 h 23"/>
                <a:gd name="T18" fmla="*/ 11 w 22"/>
                <a:gd name="T19" fmla="*/ 0 h 23"/>
                <a:gd name="T20" fmla="*/ 10 w 22"/>
                <a:gd name="T21" fmla="*/ 13 h 23"/>
                <a:gd name="T22" fmla="*/ 10 w 22"/>
                <a:gd name="T23" fmla="*/ 13 h 23"/>
                <a:gd name="T24" fmla="*/ 13 w 22"/>
                <a:gd name="T25" fmla="*/ 15 h 23"/>
                <a:gd name="T26" fmla="*/ 13 w 22"/>
                <a:gd name="T27" fmla="*/ 18 h 23"/>
                <a:gd name="T28" fmla="*/ 16 w 22"/>
                <a:gd name="T29" fmla="*/ 18 h 23"/>
                <a:gd name="T30" fmla="*/ 15 w 22"/>
                <a:gd name="T31" fmla="*/ 14 h 23"/>
                <a:gd name="T32" fmla="*/ 13 w 22"/>
                <a:gd name="T33" fmla="*/ 12 h 23"/>
                <a:gd name="T34" fmla="*/ 13 w 22"/>
                <a:gd name="T35" fmla="*/ 11 h 23"/>
                <a:gd name="T36" fmla="*/ 16 w 22"/>
                <a:gd name="T37" fmla="*/ 8 h 23"/>
                <a:gd name="T38" fmla="*/ 12 w 22"/>
                <a:gd name="T39" fmla="*/ 5 h 23"/>
                <a:gd name="T40" fmla="*/ 7 w 22"/>
                <a:gd name="T41" fmla="*/ 5 h 23"/>
                <a:gd name="T42" fmla="*/ 7 w 22"/>
                <a:gd name="T43" fmla="*/ 18 h 23"/>
                <a:gd name="T44" fmla="*/ 10 w 22"/>
                <a:gd name="T45" fmla="*/ 18 h 23"/>
                <a:gd name="T46" fmla="*/ 10 w 22"/>
                <a:gd name="T47" fmla="*/ 13 h 23"/>
                <a:gd name="T48" fmla="*/ 10 w 22"/>
                <a:gd name="T49" fmla="*/ 7 h 23"/>
                <a:gd name="T50" fmla="*/ 11 w 22"/>
                <a:gd name="T51" fmla="*/ 7 h 23"/>
                <a:gd name="T52" fmla="*/ 13 w 22"/>
                <a:gd name="T53" fmla="*/ 9 h 23"/>
                <a:gd name="T54" fmla="*/ 11 w 22"/>
                <a:gd name="T55" fmla="*/ 11 h 23"/>
                <a:gd name="T56" fmla="*/ 10 w 22"/>
                <a:gd name="T57" fmla="*/ 11 h 23"/>
                <a:gd name="T58" fmla="*/ 10 w 22"/>
                <a:gd name="T59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" h="23">
                  <a:moveTo>
                    <a:pt x="11" y="21"/>
                  </a:moveTo>
                  <a:cubicBezTo>
                    <a:pt x="6" y="21"/>
                    <a:pt x="2" y="16"/>
                    <a:pt x="2" y="11"/>
                  </a:cubicBezTo>
                  <a:cubicBezTo>
                    <a:pt x="2" y="6"/>
                    <a:pt x="6" y="2"/>
                    <a:pt x="11" y="2"/>
                  </a:cubicBezTo>
                  <a:cubicBezTo>
                    <a:pt x="16" y="2"/>
                    <a:pt x="20" y="6"/>
                    <a:pt x="20" y="11"/>
                  </a:cubicBezTo>
                  <a:cubicBezTo>
                    <a:pt x="20" y="16"/>
                    <a:pt x="16" y="21"/>
                    <a:pt x="11" y="21"/>
                  </a:cubicBezTo>
                  <a:close/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0" y="13"/>
                  </a:moveTo>
                  <a:cubicBezTo>
                    <a:pt x="10" y="13"/>
                    <a:pt x="10" y="13"/>
                    <a:pt x="10" y="13"/>
                  </a:cubicBezTo>
                  <a:cubicBezTo>
                    <a:pt x="13" y="13"/>
                    <a:pt x="13" y="14"/>
                    <a:pt x="13" y="15"/>
                  </a:cubicBezTo>
                  <a:cubicBezTo>
                    <a:pt x="13" y="16"/>
                    <a:pt x="13" y="17"/>
                    <a:pt x="13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5" y="15"/>
                    <a:pt x="15" y="14"/>
                  </a:cubicBezTo>
                  <a:cubicBezTo>
                    <a:pt x="15" y="12"/>
                    <a:pt x="14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5" y="11"/>
                    <a:pt x="16" y="10"/>
                    <a:pt x="16" y="8"/>
                  </a:cubicBezTo>
                  <a:cubicBezTo>
                    <a:pt x="16" y="6"/>
                    <a:pt x="14" y="5"/>
                    <a:pt x="12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0" y="18"/>
                    <a:pt x="10" y="18"/>
                    <a:pt x="10" y="18"/>
                  </a:cubicBezTo>
                  <a:lnTo>
                    <a:pt x="10" y="13"/>
                  </a:lnTo>
                  <a:close/>
                  <a:moveTo>
                    <a:pt x="10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3" y="8"/>
                    <a:pt x="13" y="9"/>
                  </a:cubicBezTo>
                  <a:cubicBezTo>
                    <a:pt x="13" y="10"/>
                    <a:pt x="12" y="11"/>
                    <a:pt x="11" y="11"/>
                  </a:cubicBezTo>
                  <a:cubicBezTo>
                    <a:pt x="10" y="11"/>
                    <a:pt x="10" y="11"/>
                    <a:pt x="10" y="11"/>
                  </a:cubicBezTo>
                  <a:lnTo>
                    <a:pt x="1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/>
            <p:cNvSpPr>
              <a:spLocks noEditPoints="1"/>
            </p:cNvSpPr>
            <p:nvPr userDrawn="1"/>
          </p:nvSpPr>
          <p:spPr bwMode="auto">
            <a:xfrm>
              <a:off x="2601913" y="-92075"/>
              <a:ext cx="1979613" cy="479425"/>
            </a:xfrm>
            <a:custGeom>
              <a:avLst/>
              <a:gdLst>
                <a:gd name="T0" fmla="*/ 78 w 526"/>
                <a:gd name="T1" fmla="*/ 79 h 126"/>
                <a:gd name="T2" fmla="*/ 56 w 526"/>
                <a:gd name="T3" fmla="*/ 22 h 126"/>
                <a:gd name="T4" fmla="*/ 165 w 526"/>
                <a:gd name="T5" fmla="*/ 57 h 126"/>
                <a:gd name="T6" fmla="*/ 166 w 526"/>
                <a:gd name="T7" fmla="*/ 101 h 126"/>
                <a:gd name="T8" fmla="*/ 145 w 526"/>
                <a:gd name="T9" fmla="*/ 57 h 126"/>
                <a:gd name="T10" fmla="*/ 396 w 526"/>
                <a:gd name="T11" fmla="*/ 84 h 126"/>
                <a:gd name="T12" fmla="*/ 384 w 526"/>
                <a:gd name="T13" fmla="*/ 53 h 126"/>
                <a:gd name="T14" fmla="*/ 315 w 526"/>
                <a:gd name="T15" fmla="*/ 57 h 126"/>
                <a:gd name="T16" fmla="*/ 279 w 526"/>
                <a:gd name="T17" fmla="*/ 80 h 126"/>
                <a:gd name="T18" fmla="*/ 143 w 526"/>
                <a:gd name="T19" fmla="*/ 34 h 126"/>
                <a:gd name="T20" fmla="*/ 120 w 526"/>
                <a:gd name="T21" fmla="*/ 112 h 126"/>
                <a:gd name="T22" fmla="*/ 72 w 526"/>
                <a:gd name="T23" fmla="*/ 0 h 126"/>
                <a:gd name="T24" fmla="*/ 0 w 526"/>
                <a:gd name="T25" fmla="*/ 126 h 126"/>
                <a:gd name="T26" fmla="*/ 19 w 526"/>
                <a:gd name="T27" fmla="*/ 103 h 126"/>
                <a:gd name="T28" fmla="*/ 98 w 526"/>
                <a:gd name="T29" fmla="*/ 126 h 126"/>
                <a:gd name="T30" fmla="*/ 208 w 526"/>
                <a:gd name="T31" fmla="*/ 80 h 126"/>
                <a:gd name="T32" fmla="*/ 142 w 526"/>
                <a:gd name="T33" fmla="*/ 34 h 126"/>
                <a:gd name="T34" fmla="*/ 326 w 526"/>
                <a:gd name="T35" fmla="*/ 126 h 126"/>
                <a:gd name="T36" fmla="*/ 360 w 526"/>
                <a:gd name="T37" fmla="*/ 107 h 126"/>
                <a:gd name="T38" fmla="*/ 415 w 526"/>
                <a:gd name="T39" fmla="*/ 126 h 126"/>
                <a:gd name="T40" fmla="*/ 463 w 526"/>
                <a:gd name="T41" fmla="*/ 56 h 126"/>
                <a:gd name="T42" fmla="*/ 502 w 526"/>
                <a:gd name="T43" fmla="*/ 81 h 126"/>
                <a:gd name="T44" fmla="*/ 526 w 526"/>
                <a:gd name="T45" fmla="*/ 126 h 126"/>
                <a:gd name="T46" fmla="*/ 490 w 526"/>
                <a:gd name="T47" fmla="*/ 32 h 126"/>
                <a:gd name="T48" fmla="*/ 438 w 526"/>
                <a:gd name="T49" fmla="*/ 113 h 126"/>
                <a:gd name="T50" fmla="*/ 385 w 526"/>
                <a:gd name="T51" fmla="*/ 33 h 126"/>
                <a:gd name="T52" fmla="*/ 336 w 526"/>
                <a:gd name="T53" fmla="*/ 92 h 126"/>
                <a:gd name="T54" fmla="*/ 254 w 526"/>
                <a:gd name="T55" fmla="*/ 33 h 126"/>
                <a:gd name="T56" fmla="*/ 247 w 526"/>
                <a:gd name="T57" fmla="*/ 100 h 126"/>
                <a:gd name="T58" fmla="*/ 237 w 526"/>
                <a:gd name="T59" fmla="*/ 23 h 126"/>
                <a:gd name="T60" fmla="*/ 487 w 526"/>
                <a:gd name="T61" fmla="*/ 0 h 126"/>
                <a:gd name="T62" fmla="*/ 93 w 526"/>
                <a:gd name="T63" fmla="*/ 23 h 126"/>
                <a:gd name="T64" fmla="*/ 212 w 526"/>
                <a:gd name="T65" fmla="*/ 89 h 126"/>
                <a:gd name="T66" fmla="*/ 279 w 526"/>
                <a:gd name="T67" fmla="*/ 126 h 126"/>
                <a:gd name="T68" fmla="*/ 306 w 526"/>
                <a:gd name="T69" fmla="*/ 10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6" h="126">
                  <a:moveTo>
                    <a:pt x="56" y="22"/>
                  </a:moveTo>
                  <a:cubicBezTo>
                    <a:pt x="78" y="79"/>
                    <a:pt x="78" y="79"/>
                    <a:pt x="78" y="79"/>
                  </a:cubicBezTo>
                  <a:cubicBezTo>
                    <a:pt x="29" y="79"/>
                    <a:pt x="29" y="79"/>
                    <a:pt x="29" y="79"/>
                  </a:cubicBezTo>
                  <a:lnTo>
                    <a:pt x="56" y="22"/>
                  </a:lnTo>
                  <a:close/>
                  <a:moveTo>
                    <a:pt x="145" y="57"/>
                  </a:moveTo>
                  <a:cubicBezTo>
                    <a:pt x="165" y="57"/>
                    <a:pt x="165" y="57"/>
                    <a:pt x="165" y="57"/>
                  </a:cubicBezTo>
                  <a:cubicBezTo>
                    <a:pt x="171" y="57"/>
                    <a:pt x="181" y="66"/>
                    <a:pt x="181" y="80"/>
                  </a:cubicBezTo>
                  <a:cubicBezTo>
                    <a:pt x="182" y="93"/>
                    <a:pt x="173" y="101"/>
                    <a:pt x="166" y="101"/>
                  </a:cubicBezTo>
                  <a:cubicBezTo>
                    <a:pt x="145" y="101"/>
                    <a:pt x="145" y="101"/>
                    <a:pt x="145" y="101"/>
                  </a:cubicBezTo>
                  <a:lnTo>
                    <a:pt x="145" y="57"/>
                  </a:lnTo>
                  <a:close/>
                  <a:moveTo>
                    <a:pt x="384" y="53"/>
                  </a:moveTo>
                  <a:cubicBezTo>
                    <a:pt x="396" y="84"/>
                    <a:pt x="396" y="84"/>
                    <a:pt x="396" y="84"/>
                  </a:cubicBezTo>
                  <a:cubicBezTo>
                    <a:pt x="370" y="84"/>
                    <a:pt x="370" y="84"/>
                    <a:pt x="370" y="84"/>
                  </a:cubicBezTo>
                  <a:lnTo>
                    <a:pt x="384" y="53"/>
                  </a:lnTo>
                  <a:close/>
                  <a:moveTo>
                    <a:pt x="279" y="57"/>
                  </a:moveTo>
                  <a:cubicBezTo>
                    <a:pt x="315" y="57"/>
                    <a:pt x="315" y="57"/>
                    <a:pt x="315" y="57"/>
                  </a:cubicBezTo>
                  <a:cubicBezTo>
                    <a:pt x="329" y="57"/>
                    <a:pt x="330" y="80"/>
                    <a:pt x="315" y="80"/>
                  </a:cubicBezTo>
                  <a:cubicBezTo>
                    <a:pt x="279" y="80"/>
                    <a:pt x="279" y="80"/>
                    <a:pt x="279" y="80"/>
                  </a:cubicBezTo>
                  <a:lnTo>
                    <a:pt x="279" y="57"/>
                  </a:lnTo>
                  <a:close/>
                  <a:moveTo>
                    <a:pt x="143" y="34"/>
                  </a:moveTo>
                  <a:cubicBezTo>
                    <a:pt x="120" y="34"/>
                    <a:pt x="120" y="34"/>
                    <a:pt x="120" y="34"/>
                  </a:cubicBezTo>
                  <a:cubicBezTo>
                    <a:pt x="120" y="112"/>
                    <a:pt x="120" y="112"/>
                    <a:pt x="120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19" y="103"/>
                    <a:pt x="19" y="103"/>
                    <a:pt x="19" y="103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98" y="126"/>
                    <a:pt x="98" y="126"/>
                    <a:pt x="98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89" y="125"/>
                    <a:pt x="208" y="103"/>
                    <a:pt x="208" y="80"/>
                  </a:cubicBezTo>
                  <a:cubicBezTo>
                    <a:pt x="208" y="61"/>
                    <a:pt x="193" y="34"/>
                    <a:pt x="171" y="34"/>
                  </a:cubicBezTo>
                  <a:cubicBezTo>
                    <a:pt x="142" y="34"/>
                    <a:pt x="142" y="34"/>
                    <a:pt x="142" y="34"/>
                  </a:cubicBezTo>
                  <a:moveTo>
                    <a:pt x="306" y="101"/>
                  </a:moveTo>
                  <a:cubicBezTo>
                    <a:pt x="328" y="107"/>
                    <a:pt x="326" y="126"/>
                    <a:pt x="326" y="126"/>
                  </a:cubicBezTo>
                  <a:cubicBezTo>
                    <a:pt x="351" y="126"/>
                    <a:pt x="351" y="126"/>
                    <a:pt x="351" y="126"/>
                  </a:cubicBezTo>
                  <a:cubicBezTo>
                    <a:pt x="360" y="107"/>
                    <a:pt x="360" y="107"/>
                    <a:pt x="360" y="107"/>
                  </a:cubicBezTo>
                  <a:cubicBezTo>
                    <a:pt x="406" y="107"/>
                    <a:pt x="406" y="107"/>
                    <a:pt x="406" y="107"/>
                  </a:cubicBezTo>
                  <a:cubicBezTo>
                    <a:pt x="415" y="126"/>
                    <a:pt x="415" y="126"/>
                    <a:pt x="415" y="126"/>
                  </a:cubicBezTo>
                  <a:cubicBezTo>
                    <a:pt x="463" y="126"/>
                    <a:pt x="463" y="126"/>
                    <a:pt x="463" y="126"/>
                  </a:cubicBezTo>
                  <a:cubicBezTo>
                    <a:pt x="463" y="56"/>
                    <a:pt x="463" y="56"/>
                    <a:pt x="463" y="56"/>
                  </a:cubicBezTo>
                  <a:cubicBezTo>
                    <a:pt x="487" y="56"/>
                    <a:pt x="487" y="56"/>
                    <a:pt x="487" y="56"/>
                  </a:cubicBezTo>
                  <a:cubicBezTo>
                    <a:pt x="495" y="56"/>
                    <a:pt x="503" y="65"/>
                    <a:pt x="502" y="81"/>
                  </a:cubicBezTo>
                  <a:cubicBezTo>
                    <a:pt x="502" y="126"/>
                    <a:pt x="502" y="126"/>
                    <a:pt x="502" y="126"/>
                  </a:cubicBezTo>
                  <a:cubicBezTo>
                    <a:pt x="526" y="126"/>
                    <a:pt x="526" y="126"/>
                    <a:pt x="526" y="126"/>
                  </a:cubicBezTo>
                  <a:cubicBezTo>
                    <a:pt x="526" y="77"/>
                    <a:pt x="526" y="77"/>
                    <a:pt x="526" y="77"/>
                  </a:cubicBezTo>
                  <a:cubicBezTo>
                    <a:pt x="526" y="48"/>
                    <a:pt x="510" y="33"/>
                    <a:pt x="490" y="32"/>
                  </a:cubicBezTo>
                  <a:cubicBezTo>
                    <a:pt x="438" y="32"/>
                    <a:pt x="438" y="32"/>
                    <a:pt x="438" y="32"/>
                  </a:cubicBezTo>
                  <a:cubicBezTo>
                    <a:pt x="438" y="113"/>
                    <a:pt x="438" y="113"/>
                    <a:pt x="438" y="113"/>
                  </a:cubicBezTo>
                  <a:cubicBezTo>
                    <a:pt x="401" y="33"/>
                    <a:pt x="401" y="33"/>
                    <a:pt x="401" y="33"/>
                  </a:cubicBezTo>
                  <a:cubicBezTo>
                    <a:pt x="385" y="33"/>
                    <a:pt x="385" y="33"/>
                    <a:pt x="385" y="33"/>
                  </a:cubicBezTo>
                  <a:cubicBezTo>
                    <a:pt x="349" y="110"/>
                    <a:pt x="349" y="110"/>
                    <a:pt x="349" y="110"/>
                  </a:cubicBezTo>
                  <a:cubicBezTo>
                    <a:pt x="349" y="99"/>
                    <a:pt x="336" y="92"/>
                    <a:pt x="336" y="92"/>
                  </a:cubicBezTo>
                  <a:cubicBezTo>
                    <a:pt x="348" y="93"/>
                    <a:pt x="362" y="37"/>
                    <a:pt x="320" y="33"/>
                  </a:cubicBezTo>
                  <a:cubicBezTo>
                    <a:pt x="254" y="33"/>
                    <a:pt x="254" y="33"/>
                    <a:pt x="254" y="33"/>
                  </a:cubicBezTo>
                  <a:cubicBezTo>
                    <a:pt x="254" y="100"/>
                    <a:pt x="254" y="100"/>
                    <a:pt x="254" y="100"/>
                  </a:cubicBezTo>
                  <a:cubicBezTo>
                    <a:pt x="247" y="100"/>
                    <a:pt x="247" y="100"/>
                    <a:pt x="247" y="100"/>
                  </a:cubicBezTo>
                  <a:cubicBezTo>
                    <a:pt x="242" y="99"/>
                    <a:pt x="237" y="90"/>
                    <a:pt x="237" y="84"/>
                  </a:cubicBezTo>
                  <a:cubicBezTo>
                    <a:pt x="237" y="23"/>
                    <a:pt x="237" y="23"/>
                    <a:pt x="237" y="23"/>
                  </a:cubicBezTo>
                  <a:cubicBezTo>
                    <a:pt x="487" y="23"/>
                    <a:pt x="487" y="23"/>
                    <a:pt x="487" y="23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212" y="23"/>
                    <a:pt x="212" y="23"/>
                    <a:pt x="212" y="23"/>
                  </a:cubicBezTo>
                  <a:cubicBezTo>
                    <a:pt x="212" y="89"/>
                    <a:pt x="212" y="89"/>
                    <a:pt x="212" y="89"/>
                  </a:cubicBezTo>
                  <a:cubicBezTo>
                    <a:pt x="212" y="108"/>
                    <a:pt x="233" y="125"/>
                    <a:pt x="253" y="126"/>
                  </a:cubicBezTo>
                  <a:cubicBezTo>
                    <a:pt x="279" y="126"/>
                    <a:pt x="279" y="126"/>
                    <a:pt x="279" y="126"/>
                  </a:cubicBezTo>
                  <a:cubicBezTo>
                    <a:pt x="279" y="101"/>
                    <a:pt x="279" y="101"/>
                    <a:pt x="279" y="101"/>
                  </a:cubicBezTo>
                  <a:lnTo>
                    <a:pt x="306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"/>
            <p:cNvSpPr>
              <a:spLocks noEditPoints="1"/>
            </p:cNvSpPr>
            <p:nvPr userDrawn="1"/>
          </p:nvSpPr>
          <p:spPr bwMode="auto">
            <a:xfrm>
              <a:off x="2574925" y="547688"/>
              <a:ext cx="101600" cy="117475"/>
            </a:xfrm>
            <a:custGeom>
              <a:avLst/>
              <a:gdLst>
                <a:gd name="T0" fmla="*/ 18 w 27"/>
                <a:gd name="T1" fmla="*/ 0 h 31"/>
                <a:gd name="T2" fmla="*/ 27 w 27"/>
                <a:gd name="T3" fmla="*/ 7 h 31"/>
                <a:gd name="T4" fmla="*/ 19 w 27"/>
                <a:gd name="T5" fmla="*/ 14 h 31"/>
                <a:gd name="T6" fmla="*/ 19 w 27"/>
                <a:gd name="T7" fmla="*/ 14 h 31"/>
                <a:gd name="T8" fmla="*/ 27 w 27"/>
                <a:gd name="T9" fmla="*/ 22 h 31"/>
                <a:gd name="T10" fmla="*/ 21 w 27"/>
                <a:gd name="T11" fmla="*/ 30 h 31"/>
                <a:gd name="T12" fmla="*/ 11 w 27"/>
                <a:gd name="T13" fmla="*/ 31 h 31"/>
                <a:gd name="T14" fmla="*/ 0 w 27"/>
                <a:gd name="T15" fmla="*/ 31 h 31"/>
                <a:gd name="T16" fmla="*/ 0 w 27"/>
                <a:gd name="T17" fmla="*/ 30 h 31"/>
                <a:gd name="T18" fmla="*/ 5 w 27"/>
                <a:gd name="T19" fmla="*/ 25 h 31"/>
                <a:gd name="T20" fmla="*/ 8 w 27"/>
                <a:gd name="T21" fmla="*/ 6 h 31"/>
                <a:gd name="T22" fmla="*/ 5 w 27"/>
                <a:gd name="T23" fmla="*/ 2 h 31"/>
                <a:gd name="T24" fmla="*/ 6 w 27"/>
                <a:gd name="T25" fmla="*/ 0 h 31"/>
                <a:gd name="T26" fmla="*/ 18 w 27"/>
                <a:gd name="T27" fmla="*/ 0 h 31"/>
                <a:gd name="T28" fmla="*/ 10 w 27"/>
                <a:gd name="T29" fmla="*/ 25 h 31"/>
                <a:gd name="T30" fmla="*/ 13 w 27"/>
                <a:gd name="T31" fmla="*/ 30 h 31"/>
                <a:gd name="T32" fmla="*/ 21 w 27"/>
                <a:gd name="T33" fmla="*/ 22 h 31"/>
                <a:gd name="T34" fmla="*/ 14 w 27"/>
                <a:gd name="T35" fmla="*/ 16 h 31"/>
                <a:gd name="T36" fmla="*/ 12 w 27"/>
                <a:gd name="T37" fmla="*/ 16 h 31"/>
                <a:gd name="T38" fmla="*/ 10 w 27"/>
                <a:gd name="T39" fmla="*/ 25 h 31"/>
                <a:gd name="T40" fmla="*/ 14 w 27"/>
                <a:gd name="T41" fmla="*/ 14 h 31"/>
                <a:gd name="T42" fmla="*/ 22 w 27"/>
                <a:gd name="T43" fmla="*/ 7 h 31"/>
                <a:gd name="T44" fmla="*/ 17 w 27"/>
                <a:gd name="T45" fmla="*/ 2 h 31"/>
                <a:gd name="T46" fmla="*/ 15 w 27"/>
                <a:gd name="T47" fmla="*/ 3 h 31"/>
                <a:gd name="T48" fmla="*/ 14 w 27"/>
                <a:gd name="T49" fmla="*/ 5 h 31"/>
                <a:gd name="T50" fmla="*/ 12 w 27"/>
                <a:gd name="T51" fmla="*/ 14 h 31"/>
                <a:gd name="T52" fmla="*/ 14 w 27"/>
                <a:gd name="T53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31">
                  <a:moveTo>
                    <a:pt x="18" y="0"/>
                  </a:moveTo>
                  <a:cubicBezTo>
                    <a:pt x="24" y="0"/>
                    <a:pt x="27" y="2"/>
                    <a:pt x="27" y="7"/>
                  </a:cubicBezTo>
                  <a:cubicBezTo>
                    <a:pt x="27" y="12"/>
                    <a:pt x="24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3" y="15"/>
                    <a:pt x="27" y="18"/>
                    <a:pt x="27" y="22"/>
                  </a:cubicBezTo>
                  <a:cubicBezTo>
                    <a:pt x="27" y="25"/>
                    <a:pt x="24" y="28"/>
                    <a:pt x="21" y="30"/>
                  </a:cubicBezTo>
                  <a:cubicBezTo>
                    <a:pt x="18" y="31"/>
                    <a:pt x="15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18" y="0"/>
                  </a:lnTo>
                  <a:close/>
                  <a:moveTo>
                    <a:pt x="10" y="25"/>
                  </a:moveTo>
                  <a:cubicBezTo>
                    <a:pt x="9" y="29"/>
                    <a:pt x="11" y="30"/>
                    <a:pt x="13" y="30"/>
                  </a:cubicBezTo>
                  <a:cubicBezTo>
                    <a:pt x="17" y="30"/>
                    <a:pt x="21" y="27"/>
                    <a:pt x="21" y="22"/>
                  </a:cubicBezTo>
                  <a:cubicBezTo>
                    <a:pt x="21" y="17"/>
                    <a:pt x="17" y="16"/>
                    <a:pt x="14" y="16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0" y="25"/>
                  </a:lnTo>
                  <a:close/>
                  <a:moveTo>
                    <a:pt x="14" y="14"/>
                  </a:moveTo>
                  <a:cubicBezTo>
                    <a:pt x="19" y="14"/>
                    <a:pt x="22" y="11"/>
                    <a:pt x="22" y="7"/>
                  </a:cubicBezTo>
                  <a:cubicBezTo>
                    <a:pt x="22" y="3"/>
                    <a:pt x="19" y="2"/>
                    <a:pt x="17" y="2"/>
                  </a:cubicBezTo>
                  <a:cubicBezTo>
                    <a:pt x="16" y="2"/>
                    <a:pt x="15" y="2"/>
                    <a:pt x="15" y="3"/>
                  </a:cubicBezTo>
                  <a:cubicBezTo>
                    <a:pt x="14" y="3"/>
                    <a:pt x="14" y="4"/>
                    <a:pt x="14" y="5"/>
                  </a:cubicBezTo>
                  <a:cubicBezTo>
                    <a:pt x="12" y="14"/>
                    <a:pt x="12" y="14"/>
                    <a:pt x="12" y="14"/>
                  </a:cubicBezTo>
                  <a:lnTo>
                    <a:pt x="1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/>
            <p:cNvSpPr>
              <a:spLocks noEditPoints="1"/>
            </p:cNvSpPr>
            <p:nvPr userDrawn="1"/>
          </p:nvSpPr>
          <p:spPr bwMode="auto">
            <a:xfrm>
              <a:off x="2692400" y="547688"/>
              <a:ext cx="107950" cy="120650"/>
            </a:xfrm>
            <a:custGeom>
              <a:avLst/>
              <a:gdLst>
                <a:gd name="T0" fmla="*/ 28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3 w 29"/>
                <a:gd name="T9" fmla="*/ 18 h 32"/>
                <a:gd name="T10" fmla="*/ 12 w 29"/>
                <a:gd name="T11" fmla="*/ 18 h 32"/>
                <a:gd name="T12" fmla="*/ 10 w 29"/>
                <a:gd name="T13" fmla="*/ 25 h 32"/>
                <a:gd name="T14" fmla="*/ 13 w 29"/>
                <a:gd name="T15" fmla="*/ 30 h 32"/>
                <a:gd name="T16" fmla="*/ 13 w 29"/>
                <a:gd name="T17" fmla="*/ 31 h 32"/>
                <a:gd name="T18" fmla="*/ 0 w 29"/>
                <a:gd name="T19" fmla="*/ 31 h 32"/>
                <a:gd name="T20" fmla="*/ 0 w 29"/>
                <a:gd name="T21" fmla="*/ 30 h 32"/>
                <a:gd name="T22" fmla="*/ 5 w 29"/>
                <a:gd name="T23" fmla="*/ 25 h 32"/>
                <a:gd name="T24" fmla="*/ 8 w 29"/>
                <a:gd name="T25" fmla="*/ 6 h 32"/>
                <a:gd name="T26" fmla="*/ 5 w 29"/>
                <a:gd name="T27" fmla="*/ 2 h 32"/>
                <a:gd name="T28" fmla="*/ 6 w 29"/>
                <a:gd name="T29" fmla="*/ 0 h 32"/>
                <a:gd name="T30" fmla="*/ 17 w 29"/>
                <a:gd name="T31" fmla="*/ 0 h 32"/>
                <a:gd name="T32" fmla="*/ 24 w 29"/>
                <a:gd name="T33" fmla="*/ 2 h 32"/>
                <a:gd name="T34" fmla="*/ 27 w 29"/>
                <a:gd name="T35" fmla="*/ 8 h 32"/>
                <a:gd name="T36" fmla="*/ 20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8 w 29"/>
                <a:gd name="T45" fmla="*/ 32 h 32"/>
                <a:gd name="T46" fmla="*/ 13 w 29"/>
                <a:gd name="T47" fmla="*/ 16 h 32"/>
                <a:gd name="T48" fmla="*/ 18 w 29"/>
                <a:gd name="T49" fmla="*/ 15 h 32"/>
                <a:gd name="T50" fmla="*/ 22 w 29"/>
                <a:gd name="T51" fmla="*/ 8 h 32"/>
                <a:gd name="T52" fmla="*/ 17 w 29"/>
                <a:gd name="T53" fmla="*/ 2 h 32"/>
                <a:gd name="T54" fmla="*/ 15 w 29"/>
                <a:gd name="T55" fmla="*/ 3 h 32"/>
                <a:gd name="T56" fmla="*/ 14 w 29"/>
                <a:gd name="T57" fmla="*/ 5 h 32"/>
                <a:gd name="T58" fmla="*/ 12 w 29"/>
                <a:gd name="T59" fmla="*/ 16 h 32"/>
                <a:gd name="T60" fmla="*/ 13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8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0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5" y="18"/>
                    <a:pt x="14" y="18"/>
                    <a:pt x="13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9"/>
                    <a:pt x="10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1"/>
                    <a:pt x="24" y="2"/>
                  </a:cubicBezTo>
                  <a:cubicBezTo>
                    <a:pt x="26" y="3"/>
                    <a:pt x="27" y="5"/>
                    <a:pt x="27" y="8"/>
                  </a:cubicBezTo>
                  <a:cubicBezTo>
                    <a:pt x="27" y="13"/>
                    <a:pt x="24" y="16"/>
                    <a:pt x="20" y="17"/>
                  </a:cubicBezTo>
                  <a:cubicBezTo>
                    <a:pt x="20" y="18"/>
                    <a:pt x="22" y="21"/>
                    <a:pt x="23" y="23"/>
                  </a:cubicBezTo>
                  <a:cubicBezTo>
                    <a:pt x="24" y="26"/>
                    <a:pt x="25" y="27"/>
                    <a:pt x="26" y="28"/>
                  </a:cubicBezTo>
                  <a:cubicBezTo>
                    <a:pt x="27" y="30"/>
                    <a:pt x="27" y="30"/>
                    <a:pt x="29" y="30"/>
                  </a:cubicBezTo>
                  <a:lnTo>
                    <a:pt x="28" y="32"/>
                  </a:lnTo>
                  <a:close/>
                  <a:moveTo>
                    <a:pt x="13" y="16"/>
                  </a:moveTo>
                  <a:cubicBezTo>
                    <a:pt x="15" y="16"/>
                    <a:pt x="17" y="16"/>
                    <a:pt x="18" y="15"/>
                  </a:cubicBezTo>
                  <a:cubicBezTo>
                    <a:pt x="20" y="14"/>
                    <a:pt x="22" y="11"/>
                    <a:pt x="22" y="8"/>
                  </a:cubicBezTo>
                  <a:cubicBezTo>
                    <a:pt x="22" y="4"/>
                    <a:pt x="20" y="2"/>
                    <a:pt x="17" y="2"/>
                  </a:cubicBezTo>
                  <a:cubicBezTo>
                    <a:pt x="16" y="2"/>
                    <a:pt x="15" y="2"/>
                    <a:pt x="15" y="3"/>
                  </a:cubicBezTo>
                  <a:cubicBezTo>
                    <a:pt x="14" y="3"/>
                    <a:pt x="14" y="4"/>
                    <a:pt x="14" y="5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3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"/>
            <p:cNvSpPr>
              <a:spLocks/>
            </p:cNvSpPr>
            <p:nvPr userDrawn="1"/>
          </p:nvSpPr>
          <p:spPr bwMode="auto">
            <a:xfrm>
              <a:off x="2811463" y="547688"/>
              <a:ext cx="73025" cy="117475"/>
            </a:xfrm>
            <a:custGeom>
              <a:avLst/>
              <a:gdLst>
                <a:gd name="T0" fmla="*/ 18 w 19"/>
                <a:gd name="T1" fmla="*/ 2 h 31"/>
                <a:gd name="T2" fmla="*/ 14 w 19"/>
                <a:gd name="T3" fmla="*/ 6 h 31"/>
                <a:gd name="T4" fmla="*/ 10 w 19"/>
                <a:gd name="T5" fmla="*/ 26 h 31"/>
                <a:gd name="T6" fmla="*/ 13 w 19"/>
                <a:gd name="T7" fmla="*/ 30 h 31"/>
                <a:gd name="T8" fmla="*/ 13 w 19"/>
                <a:gd name="T9" fmla="*/ 31 h 31"/>
                <a:gd name="T10" fmla="*/ 0 w 19"/>
                <a:gd name="T11" fmla="*/ 31 h 31"/>
                <a:gd name="T12" fmla="*/ 0 w 19"/>
                <a:gd name="T13" fmla="*/ 30 h 31"/>
                <a:gd name="T14" fmla="*/ 4 w 19"/>
                <a:gd name="T15" fmla="*/ 26 h 31"/>
                <a:gd name="T16" fmla="*/ 8 w 19"/>
                <a:gd name="T17" fmla="*/ 6 h 31"/>
                <a:gd name="T18" fmla="*/ 5 w 19"/>
                <a:gd name="T19" fmla="*/ 2 h 31"/>
                <a:gd name="T20" fmla="*/ 5 w 19"/>
                <a:gd name="T21" fmla="*/ 0 h 31"/>
                <a:gd name="T22" fmla="*/ 19 w 19"/>
                <a:gd name="T23" fmla="*/ 0 h 31"/>
                <a:gd name="T24" fmla="*/ 18 w 19"/>
                <a:gd name="T25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1">
                  <a:moveTo>
                    <a:pt x="18" y="2"/>
                  </a:moveTo>
                  <a:cubicBezTo>
                    <a:pt x="15" y="2"/>
                    <a:pt x="14" y="3"/>
                    <a:pt x="14" y="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9"/>
                    <a:pt x="9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4" y="2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"/>
            <p:cNvSpPr>
              <a:spLocks/>
            </p:cNvSpPr>
            <p:nvPr userDrawn="1"/>
          </p:nvSpPr>
          <p:spPr bwMode="auto">
            <a:xfrm>
              <a:off x="2879725" y="547688"/>
              <a:ext cx="139700" cy="120650"/>
            </a:xfrm>
            <a:custGeom>
              <a:avLst/>
              <a:gdLst>
                <a:gd name="T0" fmla="*/ 37 w 37"/>
                <a:gd name="T1" fmla="*/ 2 h 32"/>
                <a:gd name="T2" fmla="*/ 33 w 37"/>
                <a:gd name="T3" fmla="*/ 5 h 32"/>
                <a:gd name="T4" fmla="*/ 31 w 37"/>
                <a:gd name="T5" fmla="*/ 13 h 32"/>
                <a:gd name="T6" fmla="*/ 27 w 37"/>
                <a:gd name="T7" fmla="*/ 32 h 32"/>
                <a:gd name="T8" fmla="*/ 25 w 37"/>
                <a:gd name="T9" fmla="*/ 32 h 32"/>
                <a:gd name="T10" fmla="*/ 11 w 37"/>
                <a:gd name="T11" fmla="*/ 7 h 32"/>
                <a:gd name="T12" fmla="*/ 11 w 37"/>
                <a:gd name="T13" fmla="*/ 7 h 32"/>
                <a:gd name="T14" fmla="*/ 9 w 37"/>
                <a:gd name="T15" fmla="*/ 19 h 32"/>
                <a:gd name="T16" fmla="*/ 8 w 37"/>
                <a:gd name="T17" fmla="*/ 27 h 32"/>
                <a:gd name="T18" fmla="*/ 12 w 37"/>
                <a:gd name="T19" fmla="*/ 30 h 32"/>
                <a:gd name="T20" fmla="*/ 11 w 37"/>
                <a:gd name="T21" fmla="*/ 31 h 32"/>
                <a:gd name="T22" fmla="*/ 0 w 37"/>
                <a:gd name="T23" fmla="*/ 31 h 32"/>
                <a:gd name="T24" fmla="*/ 0 w 37"/>
                <a:gd name="T25" fmla="*/ 30 h 32"/>
                <a:gd name="T26" fmla="*/ 5 w 37"/>
                <a:gd name="T27" fmla="*/ 27 h 32"/>
                <a:gd name="T28" fmla="*/ 7 w 37"/>
                <a:gd name="T29" fmla="*/ 19 h 32"/>
                <a:gd name="T30" fmla="*/ 9 w 37"/>
                <a:gd name="T31" fmla="*/ 8 h 32"/>
                <a:gd name="T32" fmla="*/ 9 w 37"/>
                <a:gd name="T33" fmla="*/ 3 h 32"/>
                <a:gd name="T34" fmla="*/ 5 w 37"/>
                <a:gd name="T35" fmla="*/ 2 h 32"/>
                <a:gd name="T36" fmla="*/ 5 w 37"/>
                <a:gd name="T37" fmla="*/ 0 h 32"/>
                <a:gd name="T38" fmla="*/ 13 w 37"/>
                <a:gd name="T39" fmla="*/ 0 h 32"/>
                <a:gd name="T40" fmla="*/ 26 w 37"/>
                <a:gd name="T41" fmla="*/ 23 h 32"/>
                <a:gd name="T42" fmla="*/ 27 w 37"/>
                <a:gd name="T43" fmla="*/ 23 h 32"/>
                <a:gd name="T44" fmla="*/ 28 w 37"/>
                <a:gd name="T45" fmla="*/ 13 h 32"/>
                <a:gd name="T46" fmla="*/ 30 w 37"/>
                <a:gd name="T47" fmla="*/ 5 h 32"/>
                <a:gd name="T48" fmla="*/ 26 w 37"/>
                <a:gd name="T49" fmla="*/ 2 h 32"/>
                <a:gd name="T50" fmla="*/ 26 w 37"/>
                <a:gd name="T51" fmla="*/ 0 h 32"/>
                <a:gd name="T52" fmla="*/ 37 w 37"/>
                <a:gd name="T53" fmla="*/ 0 h 32"/>
                <a:gd name="T54" fmla="*/ 37 w 37"/>
                <a:gd name="T5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" h="32">
                  <a:moveTo>
                    <a:pt x="37" y="2"/>
                  </a:moveTo>
                  <a:cubicBezTo>
                    <a:pt x="34" y="2"/>
                    <a:pt x="33" y="3"/>
                    <a:pt x="33" y="5"/>
                  </a:cubicBezTo>
                  <a:cubicBezTo>
                    <a:pt x="32" y="6"/>
                    <a:pt x="32" y="8"/>
                    <a:pt x="31" y="1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23"/>
                    <a:pt x="8" y="25"/>
                    <a:pt x="8" y="27"/>
                  </a:cubicBezTo>
                  <a:cubicBezTo>
                    <a:pt x="7" y="29"/>
                    <a:pt x="8" y="30"/>
                    <a:pt x="12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5" y="27"/>
                  </a:cubicBezTo>
                  <a:cubicBezTo>
                    <a:pt x="5" y="25"/>
                    <a:pt x="6" y="23"/>
                    <a:pt x="7" y="1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5"/>
                    <a:pt x="9" y="4"/>
                    <a:pt x="9" y="3"/>
                  </a:cubicBezTo>
                  <a:cubicBezTo>
                    <a:pt x="8" y="2"/>
                    <a:pt x="7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8"/>
                    <a:pt x="30" y="6"/>
                    <a:pt x="30" y="5"/>
                  </a:cubicBezTo>
                  <a:cubicBezTo>
                    <a:pt x="30" y="3"/>
                    <a:pt x="29" y="2"/>
                    <a:pt x="26" y="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3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"/>
            <p:cNvSpPr>
              <a:spLocks/>
            </p:cNvSpPr>
            <p:nvPr userDrawn="1"/>
          </p:nvSpPr>
          <p:spPr bwMode="auto">
            <a:xfrm>
              <a:off x="3027363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20 w 30"/>
                <a:gd name="T3" fmla="*/ 2 h 32"/>
                <a:gd name="T4" fmla="*/ 6 w 30"/>
                <a:gd name="T5" fmla="*/ 18 h 32"/>
                <a:gd name="T6" fmla="*/ 16 w 30"/>
                <a:gd name="T7" fmla="*/ 30 h 32"/>
                <a:gd name="T8" fmla="*/ 20 w 30"/>
                <a:gd name="T9" fmla="*/ 27 h 32"/>
                <a:gd name="T10" fmla="*/ 21 w 30"/>
                <a:gd name="T11" fmla="*/ 23 h 32"/>
                <a:gd name="T12" fmla="*/ 16 w 30"/>
                <a:gd name="T13" fmla="*/ 19 h 32"/>
                <a:gd name="T14" fmla="*/ 17 w 30"/>
                <a:gd name="T15" fmla="*/ 17 h 32"/>
                <a:gd name="T16" fmla="*/ 30 w 30"/>
                <a:gd name="T17" fmla="*/ 17 h 32"/>
                <a:gd name="T18" fmla="*/ 30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9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4" y="2"/>
                    <a:pt x="20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10" y="30"/>
                    <a:pt x="16" y="30"/>
                  </a:cubicBezTo>
                  <a:cubicBezTo>
                    <a:pt x="18" y="30"/>
                    <a:pt x="19" y="30"/>
                    <a:pt x="20" y="2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7" y="19"/>
                    <a:pt x="27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9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9" y="0"/>
                    <a:pt x="21" y="0"/>
                  </a:cubicBezTo>
                  <a:cubicBezTo>
                    <a:pt x="25" y="0"/>
                    <a:pt x="28" y="1"/>
                    <a:pt x="29" y="1"/>
                  </a:cubicBezTo>
                  <a:cubicBezTo>
                    <a:pt x="29" y="2"/>
                    <a:pt x="29" y="5"/>
                    <a:pt x="29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"/>
            <p:cNvSpPr>
              <a:spLocks/>
            </p:cNvSpPr>
            <p:nvPr userDrawn="1"/>
          </p:nvSpPr>
          <p:spPr bwMode="auto">
            <a:xfrm>
              <a:off x="3148013" y="547688"/>
              <a:ext cx="71438" cy="117475"/>
            </a:xfrm>
            <a:custGeom>
              <a:avLst/>
              <a:gdLst>
                <a:gd name="T0" fmla="*/ 19 w 19"/>
                <a:gd name="T1" fmla="*/ 2 h 31"/>
                <a:gd name="T2" fmla="*/ 14 w 19"/>
                <a:gd name="T3" fmla="*/ 6 h 31"/>
                <a:gd name="T4" fmla="*/ 11 w 19"/>
                <a:gd name="T5" fmla="*/ 26 h 31"/>
                <a:gd name="T6" fmla="*/ 14 w 19"/>
                <a:gd name="T7" fmla="*/ 30 h 31"/>
                <a:gd name="T8" fmla="*/ 14 w 19"/>
                <a:gd name="T9" fmla="*/ 31 h 31"/>
                <a:gd name="T10" fmla="*/ 0 w 19"/>
                <a:gd name="T11" fmla="*/ 31 h 31"/>
                <a:gd name="T12" fmla="*/ 1 w 19"/>
                <a:gd name="T13" fmla="*/ 30 h 31"/>
                <a:gd name="T14" fmla="*/ 5 w 19"/>
                <a:gd name="T15" fmla="*/ 26 h 31"/>
                <a:gd name="T16" fmla="*/ 9 w 19"/>
                <a:gd name="T17" fmla="*/ 6 h 31"/>
                <a:gd name="T18" fmla="*/ 6 w 19"/>
                <a:gd name="T19" fmla="*/ 2 h 31"/>
                <a:gd name="T20" fmla="*/ 6 w 19"/>
                <a:gd name="T21" fmla="*/ 0 h 31"/>
                <a:gd name="T22" fmla="*/ 19 w 19"/>
                <a:gd name="T23" fmla="*/ 0 h 31"/>
                <a:gd name="T24" fmla="*/ 19 w 19"/>
                <a:gd name="T25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1">
                  <a:moveTo>
                    <a:pt x="19" y="2"/>
                  </a:moveTo>
                  <a:cubicBezTo>
                    <a:pt x="15" y="2"/>
                    <a:pt x="15" y="3"/>
                    <a:pt x="14" y="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/>
            <p:cNvSpPr>
              <a:spLocks/>
            </p:cNvSpPr>
            <p:nvPr userDrawn="1"/>
          </p:nvSpPr>
          <p:spPr bwMode="auto">
            <a:xfrm>
              <a:off x="3219450" y="547688"/>
              <a:ext cx="138113" cy="120650"/>
            </a:xfrm>
            <a:custGeom>
              <a:avLst/>
              <a:gdLst>
                <a:gd name="T0" fmla="*/ 37 w 37"/>
                <a:gd name="T1" fmla="*/ 2 h 32"/>
                <a:gd name="T2" fmla="*/ 32 w 37"/>
                <a:gd name="T3" fmla="*/ 5 h 32"/>
                <a:gd name="T4" fmla="*/ 31 w 37"/>
                <a:gd name="T5" fmla="*/ 13 h 32"/>
                <a:gd name="T6" fmla="*/ 27 w 37"/>
                <a:gd name="T7" fmla="*/ 32 h 32"/>
                <a:gd name="T8" fmla="*/ 25 w 37"/>
                <a:gd name="T9" fmla="*/ 32 h 32"/>
                <a:gd name="T10" fmla="*/ 11 w 37"/>
                <a:gd name="T11" fmla="*/ 7 h 32"/>
                <a:gd name="T12" fmla="*/ 11 w 37"/>
                <a:gd name="T13" fmla="*/ 7 h 32"/>
                <a:gd name="T14" fmla="*/ 9 w 37"/>
                <a:gd name="T15" fmla="*/ 19 h 32"/>
                <a:gd name="T16" fmla="*/ 7 w 37"/>
                <a:gd name="T17" fmla="*/ 27 h 32"/>
                <a:gd name="T18" fmla="*/ 12 w 37"/>
                <a:gd name="T19" fmla="*/ 30 h 32"/>
                <a:gd name="T20" fmla="*/ 11 w 37"/>
                <a:gd name="T21" fmla="*/ 31 h 32"/>
                <a:gd name="T22" fmla="*/ 0 w 37"/>
                <a:gd name="T23" fmla="*/ 31 h 32"/>
                <a:gd name="T24" fmla="*/ 0 w 37"/>
                <a:gd name="T25" fmla="*/ 30 h 32"/>
                <a:gd name="T26" fmla="*/ 4 w 37"/>
                <a:gd name="T27" fmla="*/ 27 h 32"/>
                <a:gd name="T28" fmla="*/ 6 w 37"/>
                <a:gd name="T29" fmla="*/ 19 h 32"/>
                <a:gd name="T30" fmla="*/ 9 w 37"/>
                <a:gd name="T31" fmla="*/ 8 h 32"/>
                <a:gd name="T32" fmla="*/ 8 w 37"/>
                <a:gd name="T33" fmla="*/ 3 h 32"/>
                <a:gd name="T34" fmla="*/ 5 w 37"/>
                <a:gd name="T35" fmla="*/ 2 h 32"/>
                <a:gd name="T36" fmla="*/ 5 w 37"/>
                <a:gd name="T37" fmla="*/ 0 h 32"/>
                <a:gd name="T38" fmla="*/ 13 w 37"/>
                <a:gd name="T39" fmla="*/ 0 h 32"/>
                <a:gd name="T40" fmla="*/ 26 w 37"/>
                <a:gd name="T41" fmla="*/ 23 h 32"/>
                <a:gd name="T42" fmla="*/ 26 w 37"/>
                <a:gd name="T43" fmla="*/ 23 h 32"/>
                <a:gd name="T44" fmla="*/ 28 w 37"/>
                <a:gd name="T45" fmla="*/ 13 h 32"/>
                <a:gd name="T46" fmla="*/ 29 w 37"/>
                <a:gd name="T47" fmla="*/ 5 h 32"/>
                <a:gd name="T48" fmla="*/ 25 w 37"/>
                <a:gd name="T49" fmla="*/ 2 h 32"/>
                <a:gd name="T50" fmla="*/ 26 w 37"/>
                <a:gd name="T51" fmla="*/ 0 h 32"/>
                <a:gd name="T52" fmla="*/ 37 w 37"/>
                <a:gd name="T53" fmla="*/ 0 h 32"/>
                <a:gd name="T54" fmla="*/ 37 w 37"/>
                <a:gd name="T5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" h="32">
                  <a:moveTo>
                    <a:pt x="37" y="2"/>
                  </a:moveTo>
                  <a:cubicBezTo>
                    <a:pt x="34" y="2"/>
                    <a:pt x="33" y="3"/>
                    <a:pt x="32" y="5"/>
                  </a:cubicBezTo>
                  <a:cubicBezTo>
                    <a:pt x="32" y="6"/>
                    <a:pt x="31" y="8"/>
                    <a:pt x="31" y="1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23"/>
                    <a:pt x="7" y="25"/>
                    <a:pt x="7" y="27"/>
                  </a:cubicBezTo>
                  <a:cubicBezTo>
                    <a:pt x="7" y="29"/>
                    <a:pt x="8" y="30"/>
                    <a:pt x="12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4" y="27"/>
                  </a:cubicBezTo>
                  <a:cubicBezTo>
                    <a:pt x="5" y="25"/>
                    <a:pt x="5" y="23"/>
                    <a:pt x="6" y="1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5"/>
                    <a:pt x="9" y="4"/>
                    <a:pt x="8" y="3"/>
                  </a:cubicBezTo>
                  <a:cubicBezTo>
                    <a:pt x="8" y="2"/>
                    <a:pt x="7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8"/>
                    <a:pt x="29" y="6"/>
                    <a:pt x="29" y="5"/>
                  </a:cubicBezTo>
                  <a:cubicBezTo>
                    <a:pt x="30" y="3"/>
                    <a:pt x="29" y="2"/>
                    <a:pt x="25" y="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3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/>
            <p:cNvSpPr>
              <a:spLocks/>
            </p:cNvSpPr>
            <p:nvPr userDrawn="1"/>
          </p:nvSpPr>
          <p:spPr bwMode="auto">
            <a:xfrm>
              <a:off x="3365500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19 w 30"/>
                <a:gd name="T3" fmla="*/ 2 h 32"/>
                <a:gd name="T4" fmla="*/ 6 w 30"/>
                <a:gd name="T5" fmla="*/ 18 h 32"/>
                <a:gd name="T6" fmla="*/ 15 w 30"/>
                <a:gd name="T7" fmla="*/ 30 h 32"/>
                <a:gd name="T8" fmla="*/ 20 w 30"/>
                <a:gd name="T9" fmla="*/ 27 h 32"/>
                <a:gd name="T10" fmla="*/ 20 w 30"/>
                <a:gd name="T11" fmla="*/ 23 h 32"/>
                <a:gd name="T12" fmla="*/ 16 w 30"/>
                <a:gd name="T13" fmla="*/ 19 h 32"/>
                <a:gd name="T14" fmla="*/ 16 w 30"/>
                <a:gd name="T15" fmla="*/ 17 h 32"/>
                <a:gd name="T16" fmla="*/ 30 w 30"/>
                <a:gd name="T17" fmla="*/ 17 h 32"/>
                <a:gd name="T18" fmla="*/ 29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8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3" y="2"/>
                    <a:pt x="19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9" y="30"/>
                    <a:pt x="15" y="30"/>
                  </a:cubicBezTo>
                  <a:cubicBezTo>
                    <a:pt x="17" y="30"/>
                    <a:pt x="19" y="30"/>
                    <a:pt x="20" y="2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7" y="19"/>
                    <a:pt x="26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8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8" y="0"/>
                    <a:pt x="21" y="0"/>
                  </a:cubicBezTo>
                  <a:cubicBezTo>
                    <a:pt x="24" y="0"/>
                    <a:pt x="28" y="1"/>
                    <a:pt x="29" y="1"/>
                  </a:cubicBezTo>
                  <a:cubicBezTo>
                    <a:pt x="29" y="2"/>
                    <a:pt x="29" y="5"/>
                    <a:pt x="28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5"/>
            <p:cNvSpPr>
              <a:spLocks/>
            </p:cNvSpPr>
            <p:nvPr userDrawn="1"/>
          </p:nvSpPr>
          <p:spPr bwMode="auto">
            <a:xfrm>
              <a:off x="3549650" y="542925"/>
              <a:ext cx="106363" cy="122238"/>
            </a:xfrm>
            <a:custGeom>
              <a:avLst/>
              <a:gdLst>
                <a:gd name="T0" fmla="*/ 28 w 28"/>
                <a:gd name="T1" fmla="*/ 0 h 32"/>
                <a:gd name="T2" fmla="*/ 26 w 28"/>
                <a:gd name="T3" fmla="*/ 9 h 32"/>
                <a:gd name="T4" fmla="*/ 25 w 28"/>
                <a:gd name="T5" fmla="*/ 9 h 32"/>
                <a:gd name="T6" fmla="*/ 24 w 28"/>
                <a:gd name="T7" fmla="*/ 5 h 32"/>
                <a:gd name="T8" fmla="*/ 19 w 28"/>
                <a:gd name="T9" fmla="*/ 3 h 32"/>
                <a:gd name="T10" fmla="*/ 17 w 28"/>
                <a:gd name="T11" fmla="*/ 3 h 32"/>
                <a:gd name="T12" fmla="*/ 12 w 28"/>
                <a:gd name="T13" fmla="*/ 26 h 32"/>
                <a:gd name="T14" fmla="*/ 16 w 28"/>
                <a:gd name="T15" fmla="*/ 31 h 32"/>
                <a:gd name="T16" fmla="*/ 16 w 28"/>
                <a:gd name="T17" fmla="*/ 32 h 32"/>
                <a:gd name="T18" fmla="*/ 1 w 28"/>
                <a:gd name="T19" fmla="*/ 32 h 32"/>
                <a:gd name="T20" fmla="*/ 2 w 28"/>
                <a:gd name="T21" fmla="*/ 31 h 32"/>
                <a:gd name="T22" fmla="*/ 7 w 28"/>
                <a:gd name="T23" fmla="*/ 26 h 32"/>
                <a:gd name="T24" fmla="*/ 11 w 28"/>
                <a:gd name="T25" fmla="*/ 3 h 32"/>
                <a:gd name="T26" fmla="*/ 9 w 28"/>
                <a:gd name="T27" fmla="*/ 3 h 32"/>
                <a:gd name="T28" fmla="*/ 4 w 28"/>
                <a:gd name="T29" fmla="*/ 5 h 32"/>
                <a:gd name="T30" fmla="*/ 1 w 28"/>
                <a:gd name="T31" fmla="*/ 9 h 32"/>
                <a:gd name="T32" fmla="*/ 0 w 28"/>
                <a:gd name="T33" fmla="*/ 9 h 32"/>
                <a:gd name="T34" fmla="*/ 2 w 28"/>
                <a:gd name="T35" fmla="*/ 0 h 32"/>
                <a:gd name="T36" fmla="*/ 3 w 28"/>
                <a:gd name="T37" fmla="*/ 0 h 32"/>
                <a:gd name="T38" fmla="*/ 5 w 28"/>
                <a:gd name="T39" fmla="*/ 1 h 32"/>
                <a:gd name="T40" fmla="*/ 24 w 28"/>
                <a:gd name="T41" fmla="*/ 1 h 32"/>
                <a:gd name="T42" fmla="*/ 26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7" y="2"/>
                    <a:pt x="27" y="6"/>
                    <a:pt x="26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5" y="5"/>
                    <a:pt x="24" y="5"/>
                  </a:cubicBezTo>
                  <a:cubicBezTo>
                    <a:pt x="23" y="3"/>
                    <a:pt x="22" y="3"/>
                    <a:pt x="19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30"/>
                    <a:pt x="12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6" y="31"/>
                    <a:pt x="6" y="30"/>
                    <a:pt x="7" y="2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6"/>
                    <a:pt x="2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1" y="3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5" y="1"/>
                    <a:pt x="2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/>
            <p:cNvSpPr>
              <a:spLocks/>
            </p:cNvSpPr>
            <p:nvPr userDrawn="1"/>
          </p:nvSpPr>
          <p:spPr bwMode="auto">
            <a:xfrm>
              <a:off x="3651250" y="547688"/>
              <a:ext cx="142875" cy="117475"/>
            </a:xfrm>
            <a:custGeom>
              <a:avLst/>
              <a:gdLst>
                <a:gd name="T0" fmla="*/ 38 w 38"/>
                <a:gd name="T1" fmla="*/ 2 h 31"/>
                <a:gd name="T2" fmla="*/ 33 w 38"/>
                <a:gd name="T3" fmla="*/ 6 h 31"/>
                <a:gd name="T4" fmla="*/ 30 w 38"/>
                <a:gd name="T5" fmla="*/ 25 h 31"/>
                <a:gd name="T6" fmla="*/ 33 w 38"/>
                <a:gd name="T7" fmla="*/ 30 h 31"/>
                <a:gd name="T8" fmla="*/ 33 w 38"/>
                <a:gd name="T9" fmla="*/ 31 h 31"/>
                <a:gd name="T10" fmla="*/ 19 w 38"/>
                <a:gd name="T11" fmla="*/ 31 h 31"/>
                <a:gd name="T12" fmla="*/ 19 w 38"/>
                <a:gd name="T13" fmla="*/ 30 h 31"/>
                <a:gd name="T14" fmla="*/ 24 w 38"/>
                <a:gd name="T15" fmla="*/ 25 h 31"/>
                <a:gd name="T16" fmla="*/ 26 w 38"/>
                <a:gd name="T17" fmla="*/ 16 h 31"/>
                <a:gd name="T18" fmla="*/ 12 w 38"/>
                <a:gd name="T19" fmla="*/ 16 h 31"/>
                <a:gd name="T20" fmla="*/ 11 w 38"/>
                <a:gd name="T21" fmla="*/ 25 h 31"/>
                <a:gd name="T22" fmla="*/ 14 w 38"/>
                <a:gd name="T23" fmla="*/ 30 h 31"/>
                <a:gd name="T24" fmla="*/ 14 w 38"/>
                <a:gd name="T25" fmla="*/ 31 h 31"/>
                <a:gd name="T26" fmla="*/ 0 w 38"/>
                <a:gd name="T27" fmla="*/ 31 h 31"/>
                <a:gd name="T28" fmla="*/ 1 w 38"/>
                <a:gd name="T29" fmla="*/ 30 h 31"/>
                <a:gd name="T30" fmla="*/ 5 w 38"/>
                <a:gd name="T31" fmla="*/ 25 h 31"/>
                <a:gd name="T32" fmla="*/ 9 w 38"/>
                <a:gd name="T33" fmla="*/ 6 h 31"/>
                <a:gd name="T34" fmla="*/ 5 w 38"/>
                <a:gd name="T35" fmla="*/ 2 h 31"/>
                <a:gd name="T36" fmla="*/ 6 w 38"/>
                <a:gd name="T37" fmla="*/ 0 h 31"/>
                <a:gd name="T38" fmla="*/ 19 w 38"/>
                <a:gd name="T39" fmla="*/ 0 h 31"/>
                <a:gd name="T40" fmla="*/ 19 w 38"/>
                <a:gd name="T41" fmla="*/ 2 h 31"/>
                <a:gd name="T42" fmla="*/ 14 w 38"/>
                <a:gd name="T43" fmla="*/ 6 h 31"/>
                <a:gd name="T44" fmla="*/ 13 w 38"/>
                <a:gd name="T45" fmla="*/ 14 h 31"/>
                <a:gd name="T46" fmla="*/ 27 w 38"/>
                <a:gd name="T47" fmla="*/ 14 h 31"/>
                <a:gd name="T48" fmla="*/ 28 w 38"/>
                <a:gd name="T49" fmla="*/ 6 h 31"/>
                <a:gd name="T50" fmla="*/ 25 w 38"/>
                <a:gd name="T51" fmla="*/ 2 h 31"/>
                <a:gd name="T52" fmla="*/ 25 w 38"/>
                <a:gd name="T53" fmla="*/ 0 h 31"/>
                <a:gd name="T54" fmla="*/ 38 w 38"/>
                <a:gd name="T55" fmla="*/ 0 h 31"/>
                <a:gd name="T56" fmla="*/ 38 w 38"/>
                <a:gd name="T5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31">
                  <a:moveTo>
                    <a:pt x="38" y="2"/>
                  </a:moveTo>
                  <a:cubicBezTo>
                    <a:pt x="34" y="2"/>
                    <a:pt x="34" y="3"/>
                    <a:pt x="33" y="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9"/>
                    <a:pt x="29" y="30"/>
                    <a:pt x="33" y="30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30"/>
                    <a:pt x="24" y="29"/>
                    <a:pt x="24" y="2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3"/>
                    <a:pt x="28" y="2"/>
                    <a:pt x="25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3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/>
            <p:cNvSpPr>
              <a:spLocks/>
            </p:cNvSpPr>
            <p:nvPr userDrawn="1"/>
          </p:nvSpPr>
          <p:spPr bwMode="auto">
            <a:xfrm>
              <a:off x="3794125" y="547688"/>
              <a:ext cx="106363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2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7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8" y="30"/>
                    <a:pt x="20" y="29"/>
                    <a:pt x="21" y="28"/>
                  </a:cubicBezTo>
                  <a:cubicBezTo>
                    <a:pt x="22" y="27"/>
                    <a:pt x="23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/>
            <p:cNvSpPr>
              <a:spLocks/>
            </p:cNvSpPr>
            <p:nvPr userDrawn="1"/>
          </p:nvSpPr>
          <p:spPr bwMode="auto">
            <a:xfrm>
              <a:off x="3971925" y="547688"/>
              <a:ext cx="161925" cy="120650"/>
            </a:xfrm>
            <a:custGeom>
              <a:avLst/>
              <a:gdLst>
                <a:gd name="T0" fmla="*/ 43 w 43"/>
                <a:gd name="T1" fmla="*/ 2 h 32"/>
                <a:gd name="T2" fmla="*/ 38 w 43"/>
                <a:gd name="T3" fmla="*/ 7 h 32"/>
                <a:gd name="T4" fmla="*/ 25 w 43"/>
                <a:gd name="T5" fmla="*/ 32 h 32"/>
                <a:gd name="T6" fmla="*/ 23 w 43"/>
                <a:gd name="T7" fmla="*/ 32 h 32"/>
                <a:gd name="T8" fmla="*/ 20 w 43"/>
                <a:gd name="T9" fmla="*/ 10 h 32"/>
                <a:gd name="T10" fmla="*/ 20 w 43"/>
                <a:gd name="T11" fmla="*/ 10 h 32"/>
                <a:gd name="T12" fmla="*/ 9 w 43"/>
                <a:gd name="T13" fmla="*/ 32 h 32"/>
                <a:gd name="T14" fmla="*/ 7 w 43"/>
                <a:gd name="T15" fmla="*/ 32 h 32"/>
                <a:gd name="T16" fmla="*/ 4 w 43"/>
                <a:gd name="T17" fmla="*/ 6 h 32"/>
                <a:gd name="T18" fmla="*/ 0 w 43"/>
                <a:gd name="T19" fmla="*/ 2 h 32"/>
                <a:gd name="T20" fmla="*/ 0 w 43"/>
                <a:gd name="T21" fmla="*/ 0 h 32"/>
                <a:gd name="T22" fmla="*/ 12 w 43"/>
                <a:gd name="T23" fmla="*/ 0 h 32"/>
                <a:gd name="T24" fmla="*/ 12 w 43"/>
                <a:gd name="T25" fmla="*/ 2 h 32"/>
                <a:gd name="T26" fmla="*/ 11 w 43"/>
                <a:gd name="T27" fmla="*/ 2 h 32"/>
                <a:gd name="T28" fmla="*/ 9 w 43"/>
                <a:gd name="T29" fmla="*/ 5 h 32"/>
                <a:gd name="T30" fmla="*/ 11 w 43"/>
                <a:gd name="T31" fmla="*/ 23 h 32"/>
                <a:gd name="T32" fmla="*/ 11 w 43"/>
                <a:gd name="T33" fmla="*/ 23 h 32"/>
                <a:gd name="T34" fmla="*/ 22 w 43"/>
                <a:gd name="T35" fmla="*/ 1 h 32"/>
                <a:gd name="T36" fmla="*/ 23 w 43"/>
                <a:gd name="T37" fmla="*/ 1 h 32"/>
                <a:gd name="T38" fmla="*/ 27 w 43"/>
                <a:gd name="T39" fmla="*/ 23 h 32"/>
                <a:gd name="T40" fmla="*/ 27 w 43"/>
                <a:gd name="T41" fmla="*/ 23 h 32"/>
                <a:gd name="T42" fmla="*/ 35 w 43"/>
                <a:gd name="T43" fmla="*/ 6 h 32"/>
                <a:gd name="T44" fmla="*/ 34 w 43"/>
                <a:gd name="T45" fmla="*/ 2 h 32"/>
                <a:gd name="T46" fmla="*/ 33 w 43"/>
                <a:gd name="T47" fmla="*/ 2 h 32"/>
                <a:gd name="T48" fmla="*/ 33 w 43"/>
                <a:gd name="T49" fmla="*/ 0 h 32"/>
                <a:gd name="T50" fmla="*/ 43 w 43"/>
                <a:gd name="T51" fmla="*/ 0 h 32"/>
                <a:gd name="T52" fmla="*/ 43 w 43"/>
                <a:gd name="T53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3" h="32">
                  <a:moveTo>
                    <a:pt x="43" y="2"/>
                  </a:moveTo>
                  <a:cubicBezTo>
                    <a:pt x="40" y="2"/>
                    <a:pt x="40" y="2"/>
                    <a:pt x="38" y="7"/>
                  </a:cubicBezTo>
                  <a:cubicBezTo>
                    <a:pt x="35" y="11"/>
                    <a:pt x="32" y="19"/>
                    <a:pt x="25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3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2"/>
                    <a:pt x="9" y="3"/>
                    <a:pt x="9" y="5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30" y="17"/>
                    <a:pt x="34" y="10"/>
                    <a:pt x="35" y="6"/>
                  </a:cubicBezTo>
                  <a:cubicBezTo>
                    <a:pt x="36" y="3"/>
                    <a:pt x="36" y="2"/>
                    <a:pt x="34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43" y="0"/>
                    <a:pt x="43" y="0"/>
                    <a:pt x="43" y="0"/>
                  </a:cubicBezTo>
                  <a:lnTo>
                    <a:pt x="4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"/>
            <p:cNvSpPr>
              <a:spLocks noEditPoints="1"/>
            </p:cNvSpPr>
            <p:nvPr userDrawn="1"/>
          </p:nvSpPr>
          <p:spPr bwMode="auto">
            <a:xfrm>
              <a:off x="4141788" y="547688"/>
              <a:ext cx="112713" cy="120650"/>
            </a:xfrm>
            <a:custGeom>
              <a:avLst/>
              <a:gdLst>
                <a:gd name="T0" fmla="*/ 30 w 30"/>
                <a:gd name="T1" fmla="*/ 13 h 32"/>
                <a:gd name="T2" fmla="*/ 13 w 30"/>
                <a:gd name="T3" fmla="*/ 32 h 32"/>
                <a:gd name="T4" fmla="*/ 0 w 30"/>
                <a:gd name="T5" fmla="*/ 19 h 32"/>
                <a:gd name="T6" fmla="*/ 17 w 30"/>
                <a:gd name="T7" fmla="*/ 0 h 32"/>
                <a:gd name="T8" fmla="*/ 30 w 30"/>
                <a:gd name="T9" fmla="*/ 13 h 32"/>
                <a:gd name="T10" fmla="*/ 6 w 30"/>
                <a:gd name="T11" fmla="*/ 20 h 32"/>
                <a:gd name="T12" fmla="*/ 13 w 30"/>
                <a:gd name="T13" fmla="*/ 30 h 32"/>
                <a:gd name="T14" fmla="*/ 24 w 30"/>
                <a:gd name="T15" fmla="*/ 12 h 32"/>
                <a:gd name="T16" fmla="*/ 17 w 30"/>
                <a:gd name="T17" fmla="*/ 1 h 32"/>
                <a:gd name="T18" fmla="*/ 6 w 30"/>
                <a:gd name="T1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2">
                  <a:moveTo>
                    <a:pt x="30" y="13"/>
                  </a:moveTo>
                  <a:cubicBezTo>
                    <a:pt x="30" y="24"/>
                    <a:pt x="23" y="32"/>
                    <a:pt x="13" y="32"/>
                  </a:cubicBezTo>
                  <a:cubicBezTo>
                    <a:pt x="5" y="32"/>
                    <a:pt x="0" y="27"/>
                    <a:pt x="0" y="19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5" y="0"/>
                    <a:pt x="30" y="5"/>
                    <a:pt x="30" y="13"/>
                  </a:cubicBezTo>
                  <a:close/>
                  <a:moveTo>
                    <a:pt x="6" y="20"/>
                  </a:moveTo>
                  <a:cubicBezTo>
                    <a:pt x="6" y="26"/>
                    <a:pt x="8" y="30"/>
                    <a:pt x="13" y="30"/>
                  </a:cubicBezTo>
                  <a:cubicBezTo>
                    <a:pt x="20" y="30"/>
                    <a:pt x="24" y="20"/>
                    <a:pt x="24" y="12"/>
                  </a:cubicBezTo>
                  <a:cubicBezTo>
                    <a:pt x="24" y="6"/>
                    <a:pt x="22" y="1"/>
                    <a:pt x="17" y="1"/>
                  </a:cubicBezTo>
                  <a:cubicBezTo>
                    <a:pt x="11" y="1"/>
                    <a:pt x="6" y="11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0"/>
            <p:cNvSpPr>
              <a:spLocks noEditPoints="1"/>
            </p:cNvSpPr>
            <p:nvPr userDrawn="1"/>
          </p:nvSpPr>
          <p:spPr bwMode="auto">
            <a:xfrm>
              <a:off x="4260850" y="547688"/>
              <a:ext cx="109538" cy="120650"/>
            </a:xfrm>
            <a:custGeom>
              <a:avLst/>
              <a:gdLst>
                <a:gd name="T0" fmla="*/ 29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4 w 29"/>
                <a:gd name="T9" fmla="*/ 18 h 32"/>
                <a:gd name="T10" fmla="*/ 12 w 29"/>
                <a:gd name="T11" fmla="*/ 18 h 32"/>
                <a:gd name="T12" fmla="*/ 11 w 29"/>
                <a:gd name="T13" fmla="*/ 25 h 32"/>
                <a:gd name="T14" fmla="*/ 14 w 29"/>
                <a:gd name="T15" fmla="*/ 30 h 32"/>
                <a:gd name="T16" fmla="*/ 14 w 29"/>
                <a:gd name="T17" fmla="*/ 31 h 32"/>
                <a:gd name="T18" fmla="*/ 0 w 29"/>
                <a:gd name="T19" fmla="*/ 31 h 32"/>
                <a:gd name="T20" fmla="*/ 1 w 29"/>
                <a:gd name="T21" fmla="*/ 30 h 32"/>
                <a:gd name="T22" fmla="*/ 6 w 29"/>
                <a:gd name="T23" fmla="*/ 25 h 32"/>
                <a:gd name="T24" fmla="*/ 9 w 29"/>
                <a:gd name="T25" fmla="*/ 6 h 32"/>
                <a:gd name="T26" fmla="*/ 6 w 29"/>
                <a:gd name="T27" fmla="*/ 2 h 32"/>
                <a:gd name="T28" fmla="*/ 6 w 29"/>
                <a:gd name="T29" fmla="*/ 0 h 32"/>
                <a:gd name="T30" fmla="*/ 18 w 29"/>
                <a:gd name="T31" fmla="*/ 0 h 32"/>
                <a:gd name="T32" fmla="*/ 25 w 29"/>
                <a:gd name="T33" fmla="*/ 2 h 32"/>
                <a:gd name="T34" fmla="*/ 28 w 29"/>
                <a:gd name="T35" fmla="*/ 8 h 32"/>
                <a:gd name="T36" fmla="*/ 21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9 w 29"/>
                <a:gd name="T45" fmla="*/ 32 h 32"/>
                <a:gd name="T46" fmla="*/ 14 w 29"/>
                <a:gd name="T47" fmla="*/ 16 h 32"/>
                <a:gd name="T48" fmla="*/ 19 w 29"/>
                <a:gd name="T49" fmla="*/ 15 h 32"/>
                <a:gd name="T50" fmla="*/ 22 w 29"/>
                <a:gd name="T51" fmla="*/ 8 h 32"/>
                <a:gd name="T52" fmla="*/ 18 w 29"/>
                <a:gd name="T53" fmla="*/ 2 h 32"/>
                <a:gd name="T54" fmla="*/ 16 w 29"/>
                <a:gd name="T55" fmla="*/ 3 h 32"/>
                <a:gd name="T56" fmla="*/ 15 w 29"/>
                <a:gd name="T57" fmla="*/ 5 h 32"/>
                <a:gd name="T58" fmla="*/ 13 w 29"/>
                <a:gd name="T59" fmla="*/ 16 h 32"/>
                <a:gd name="T60" fmla="*/ 14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9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1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6" y="18"/>
                    <a:pt x="15" y="18"/>
                    <a:pt x="14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6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1"/>
                    <a:pt x="25" y="2"/>
                  </a:cubicBezTo>
                  <a:cubicBezTo>
                    <a:pt x="27" y="3"/>
                    <a:pt x="28" y="5"/>
                    <a:pt x="28" y="8"/>
                  </a:cubicBezTo>
                  <a:cubicBezTo>
                    <a:pt x="28" y="13"/>
                    <a:pt x="25" y="16"/>
                    <a:pt x="21" y="17"/>
                  </a:cubicBezTo>
                  <a:cubicBezTo>
                    <a:pt x="21" y="18"/>
                    <a:pt x="22" y="21"/>
                    <a:pt x="23" y="23"/>
                  </a:cubicBezTo>
                  <a:cubicBezTo>
                    <a:pt x="25" y="26"/>
                    <a:pt x="26" y="27"/>
                    <a:pt x="26" y="28"/>
                  </a:cubicBezTo>
                  <a:cubicBezTo>
                    <a:pt x="27" y="30"/>
                    <a:pt x="28" y="30"/>
                    <a:pt x="29" y="30"/>
                  </a:cubicBezTo>
                  <a:lnTo>
                    <a:pt x="29" y="32"/>
                  </a:lnTo>
                  <a:close/>
                  <a:moveTo>
                    <a:pt x="14" y="16"/>
                  </a:moveTo>
                  <a:cubicBezTo>
                    <a:pt x="16" y="16"/>
                    <a:pt x="18" y="16"/>
                    <a:pt x="19" y="15"/>
                  </a:cubicBezTo>
                  <a:cubicBezTo>
                    <a:pt x="21" y="14"/>
                    <a:pt x="22" y="11"/>
                    <a:pt x="22" y="8"/>
                  </a:cubicBezTo>
                  <a:cubicBezTo>
                    <a:pt x="22" y="4"/>
                    <a:pt x="20" y="2"/>
                    <a:pt x="18" y="2"/>
                  </a:cubicBezTo>
                  <a:cubicBezTo>
                    <a:pt x="17" y="2"/>
                    <a:pt x="16" y="2"/>
                    <a:pt x="16" y="3"/>
                  </a:cubicBezTo>
                  <a:cubicBezTo>
                    <a:pt x="15" y="3"/>
                    <a:pt x="15" y="4"/>
                    <a:pt x="15" y="5"/>
                  </a:cubicBezTo>
                  <a:cubicBezTo>
                    <a:pt x="13" y="16"/>
                    <a:pt x="13" y="16"/>
                    <a:pt x="13" y="16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/>
            <p:cNvSpPr>
              <a:spLocks/>
            </p:cNvSpPr>
            <p:nvPr userDrawn="1"/>
          </p:nvSpPr>
          <p:spPr bwMode="auto">
            <a:xfrm>
              <a:off x="4381500" y="547688"/>
              <a:ext cx="95250" cy="117475"/>
            </a:xfrm>
            <a:custGeom>
              <a:avLst/>
              <a:gdLst>
                <a:gd name="T0" fmla="*/ 25 w 25"/>
                <a:gd name="T1" fmla="*/ 24 h 31"/>
                <a:gd name="T2" fmla="*/ 22 w 25"/>
                <a:gd name="T3" fmla="*/ 31 h 31"/>
                <a:gd name="T4" fmla="*/ 0 w 25"/>
                <a:gd name="T5" fmla="*/ 31 h 31"/>
                <a:gd name="T6" fmla="*/ 0 w 25"/>
                <a:gd name="T7" fmla="*/ 30 h 31"/>
                <a:gd name="T8" fmla="*/ 5 w 25"/>
                <a:gd name="T9" fmla="*/ 26 h 31"/>
                <a:gd name="T10" fmla="*/ 9 w 25"/>
                <a:gd name="T11" fmla="*/ 6 h 31"/>
                <a:gd name="T12" fmla="*/ 6 w 25"/>
                <a:gd name="T13" fmla="*/ 2 h 31"/>
                <a:gd name="T14" fmla="*/ 6 w 25"/>
                <a:gd name="T15" fmla="*/ 0 h 31"/>
                <a:gd name="T16" fmla="*/ 19 w 25"/>
                <a:gd name="T17" fmla="*/ 0 h 31"/>
                <a:gd name="T18" fmla="*/ 19 w 25"/>
                <a:gd name="T19" fmla="*/ 2 h 31"/>
                <a:gd name="T20" fmla="*/ 14 w 25"/>
                <a:gd name="T21" fmla="*/ 6 h 31"/>
                <a:gd name="T22" fmla="*/ 11 w 25"/>
                <a:gd name="T23" fmla="*/ 25 h 31"/>
                <a:gd name="T24" fmla="*/ 11 w 25"/>
                <a:gd name="T25" fmla="*/ 29 h 31"/>
                <a:gd name="T26" fmla="*/ 15 w 25"/>
                <a:gd name="T27" fmla="*/ 30 h 31"/>
                <a:gd name="T28" fmla="*/ 20 w 25"/>
                <a:gd name="T29" fmla="*/ 28 h 31"/>
                <a:gd name="T30" fmla="*/ 24 w 25"/>
                <a:gd name="T31" fmla="*/ 23 h 31"/>
                <a:gd name="T32" fmla="*/ 25 w 25"/>
                <a:gd name="T33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1">
                  <a:moveTo>
                    <a:pt x="25" y="24"/>
                  </a:moveTo>
                  <a:cubicBezTo>
                    <a:pt x="25" y="25"/>
                    <a:pt x="23" y="30"/>
                    <a:pt x="2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7" y="30"/>
                    <a:pt x="19" y="29"/>
                    <a:pt x="20" y="28"/>
                  </a:cubicBezTo>
                  <a:cubicBezTo>
                    <a:pt x="21" y="27"/>
                    <a:pt x="22" y="25"/>
                    <a:pt x="24" y="23"/>
                  </a:cubicBezTo>
                  <a:lnTo>
                    <a:pt x="2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2"/>
            <p:cNvSpPr>
              <a:spLocks noEditPoints="1"/>
            </p:cNvSpPr>
            <p:nvPr userDrawn="1"/>
          </p:nvSpPr>
          <p:spPr bwMode="auto">
            <a:xfrm>
              <a:off x="4487863" y="547688"/>
              <a:ext cx="127000" cy="117475"/>
            </a:xfrm>
            <a:custGeom>
              <a:avLst/>
              <a:gdLst>
                <a:gd name="T0" fmla="*/ 18 w 34"/>
                <a:gd name="T1" fmla="*/ 0 h 31"/>
                <a:gd name="T2" fmla="*/ 34 w 34"/>
                <a:gd name="T3" fmla="*/ 14 h 31"/>
                <a:gd name="T4" fmla="*/ 26 w 34"/>
                <a:gd name="T5" fmla="*/ 28 h 31"/>
                <a:gd name="T6" fmla="*/ 11 w 34"/>
                <a:gd name="T7" fmla="*/ 31 h 31"/>
                <a:gd name="T8" fmla="*/ 0 w 34"/>
                <a:gd name="T9" fmla="*/ 31 h 31"/>
                <a:gd name="T10" fmla="*/ 0 w 34"/>
                <a:gd name="T11" fmla="*/ 30 h 31"/>
                <a:gd name="T12" fmla="*/ 5 w 34"/>
                <a:gd name="T13" fmla="*/ 26 h 31"/>
                <a:gd name="T14" fmla="*/ 9 w 34"/>
                <a:gd name="T15" fmla="*/ 6 h 31"/>
                <a:gd name="T16" fmla="*/ 5 w 34"/>
                <a:gd name="T17" fmla="*/ 2 h 31"/>
                <a:gd name="T18" fmla="*/ 6 w 34"/>
                <a:gd name="T19" fmla="*/ 0 h 31"/>
                <a:gd name="T20" fmla="*/ 18 w 34"/>
                <a:gd name="T21" fmla="*/ 0 h 31"/>
                <a:gd name="T22" fmla="*/ 11 w 34"/>
                <a:gd name="T23" fmla="*/ 25 h 31"/>
                <a:gd name="T24" fmla="*/ 11 w 34"/>
                <a:gd name="T25" fmla="*/ 29 h 31"/>
                <a:gd name="T26" fmla="*/ 14 w 34"/>
                <a:gd name="T27" fmla="*/ 30 h 31"/>
                <a:gd name="T28" fmla="*/ 28 w 34"/>
                <a:gd name="T29" fmla="*/ 13 h 31"/>
                <a:gd name="T30" fmla="*/ 18 w 34"/>
                <a:gd name="T31" fmla="*/ 2 h 31"/>
                <a:gd name="T32" fmla="*/ 15 w 34"/>
                <a:gd name="T33" fmla="*/ 3 h 31"/>
                <a:gd name="T34" fmla="*/ 14 w 34"/>
                <a:gd name="T35" fmla="*/ 5 h 31"/>
                <a:gd name="T36" fmla="*/ 11 w 34"/>
                <a:gd name="T37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1">
                  <a:moveTo>
                    <a:pt x="18" y="0"/>
                  </a:moveTo>
                  <a:cubicBezTo>
                    <a:pt x="28" y="0"/>
                    <a:pt x="34" y="4"/>
                    <a:pt x="34" y="14"/>
                  </a:cubicBezTo>
                  <a:cubicBezTo>
                    <a:pt x="34" y="19"/>
                    <a:pt x="31" y="25"/>
                    <a:pt x="26" y="28"/>
                  </a:cubicBezTo>
                  <a:cubicBezTo>
                    <a:pt x="22" y="31"/>
                    <a:pt x="17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3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18" y="0"/>
                  </a:lnTo>
                  <a:close/>
                  <a:moveTo>
                    <a:pt x="11" y="25"/>
                  </a:move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4" y="30"/>
                  </a:cubicBezTo>
                  <a:cubicBezTo>
                    <a:pt x="23" y="30"/>
                    <a:pt x="28" y="22"/>
                    <a:pt x="28" y="13"/>
                  </a:cubicBezTo>
                  <a:cubicBezTo>
                    <a:pt x="28" y="7"/>
                    <a:pt x="25" y="2"/>
                    <a:pt x="18" y="2"/>
                  </a:cubicBezTo>
                  <a:cubicBezTo>
                    <a:pt x="17" y="2"/>
                    <a:pt x="16" y="2"/>
                    <a:pt x="15" y="3"/>
                  </a:cubicBezTo>
                  <a:cubicBezTo>
                    <a:pt x="15" y="3"/>
                    <a:pt x="15" y="4"/>
                    <a:pt x="14" y="5"/>
                  </a:cubicBezTo>
                  <a:lnTo>
                    <a:pt x="11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3"/>
            <p:cNvSpPr>
              <a:spLocks/>
            </p:cNvSpPr>
            <p:nvPr userDrawn="1"/>
          </p:nvSpPr>
          <p:spPr bwMode="auto">
            <a:xfrm>
              <a:off x="4686300" y="542925"/>
              <a:ext cx="106363" cy="122238"/>
            </a:xfrm>
            <a:custGeom>
              <a:avLst/>
              <a:gdLst>
                <a:gd name="T0" fmla="*/ 28 w 28"/>
                <a:gd name="T1" fmla="*/ 0 h 32"/>
                <a:gd name="T2" fmla="*/ 27 w 28"/>
                <a:gd name="T3" fmla="*/ 9 h 32"/>
                <a:gd name="T4" fmla="*/ 25 w 28"/>
                <a:gd name="T5" fmla="*/ 9 h 32"/>
                <a:gd name="T6" fmla="*/ 25 w 28"/>
                <a:gd name="T7" fmla="*/ 5 h 32"/>
                <a:gd name="T8" fmla="*/ 20 w 28"/>
                <a:gd name="T9" fmla="*/ 3 h 32"/>
                <a:gd name="T10" fmla="*/ 17 w 28"/>
                <a:gd name="T11" fmla="*/ 3 h 32"/>
                <a:gd name="T12" fmla="*/ 13 w 28"/>
                <a:gd name="T13" fmla="*/ 26 h 32"/>
                <a:gd name="T14" fmla="*/ 17 w 28"/>
                <a:gd name="T15" fmla="*/ 31 h 32"/>
                <a:gd name="T16" fmla="*/ 17 w 28"/>
                <a:gd name="T17" fmla="*/ 32 h 32"/>
                <a:gd name="T18" fmla="*/ 2 w 28"/>
                <a:gd name="T19" fmla="*/ 32 h 32"/>
                <a:gd name="T20" fmla="*/ 2 w 28"/>
                <a:gd name="T21" fmla="*/ 31 h 32"/>
                <a:gd name="T22" fmla="*/ 8 w 28"/>
                <a:gd name="T23" fmla="*/ 26 h 32"/>
                <a:gd name="T24" fmla="*/ 12 w 28"/>
                <a:gd name="T25" fmla="*/ 3 h 32"/>
                <a:gd name="T26" fmla="*/ 10 w 28"/>
                <a:gd name="T27" fmla="*/ 3 h 32"/>
                <a:gd name="T28" fmla="*/ 4 w 28"/>
                <a:gd name="T29" fmla="*/ 5 h 32"/>
                <a:gd name="T30" fmla="*/ 2 w 28"/>
                <a:gd name="T31" fmla="*/ 9 h 32"/>
                <a:gd name="T32" fmla="*/ 0 w 28"/>
                <a:gd name="T33" fmla="*/ 9 h 32"/>
                <a:gd name="T34" fmla="*/ 3 w 28"/>
                <a:gd name="T35" fmla="*/ 0 h 32"/>
                <a:gd name="T36" fmla="*/ 4 w 28"/>
                <a:gd name="T37" fmla="*/ 0 h 32"/>
                <a:gd name="T38" fmla="*/ 6 w 28"/>
                <a:gd name="T39" fmla="*/ 1 h 32"/>
                <a:gd name="T40" fmla="*/ 25 w 28"/>
                <a:gd name="T41" fmla="*/ 1 h 32"/>
                <a:gd name="T42" fmla="*/ 27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8" y="2"/>
                    <a:pt x="27" y="6"/>
                    <a:pt x="27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5" y="5"/>
                    <a:pt x="25" y="5"/>
                  </a:cubicBezTo>
                  <a:cubicBezTo>
                    <a:pt x="24" y="3"/>
                    <a:pt x="23" y="3"/>
                    <a:pt x="20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2" y="30"/>
                    <a:pt x="13" y="31"/>
                    <a:pt x="17" y="3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7" y="31"/>
                    <a:pt x="7" y="30"/>
                    <a:pt x="8" y="26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4" y="6"/>
                    <a:pt x="3" y="7"/>
                    <a:pt x="2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2" y="3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1"/>
                    <a:pt x="27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4"/>
            <p:cNvSpPr>
              <a:spLocks noEditPoints="1"/>
            </p:cNvSpPr>
            <p:nvPr userDrawn="1"/>
          </p:nvSpPr>
          <p:spPr bwMode="auto">
            <a:xfrm>
              <a:off x="4803775" y="547688"/>
              <a:ext cx="115888" cy="120650"/>
            </a:xfrm>
            <a:custGeom>
              <a:avLst/>
              <a:gdLst>
                <a:gd name="T0" fmla="*/ 31 w 31"/>
                <a:gd name="T1" fmla="*/ 13 h 32"/>
                <a:gd name="T2" fmla="*/ 13 w 31"/>
                <a:gd name="T3" fmla="*/ 32 h 32"/>
                <a:gd name="T4" fmla="*/ 0 w 31"/>
                <a:gd name="T5" fmla="*/ 19 h 32"/>
                <a:gd name="T6" fmla="*/ 18 w 31"/>
                <a:gd name="T7" fmla="*/ 0 h 32"/>
                <a:gd name="T8" fmla="*/ 31 w 31"/>
                <a:gd name="T9" fmla="*/ 13 h 32"/>
                <a:gd name="T10" fmla="*/ 6 w 31"/>
                <a:gd name="T11" fmla="*/ 20 h 32"/>
                <a:gd name="T12" fmla="*/ 13 w 31"/>
                <a:gd name="T13" fmla="*/ 30 h 32"/>
                <a:gd name="T14" fmla="*/ 24 w 31"/>
                <a:gd name="T15" fmla="*/ 12 h 32"/>
                <a:gd name="T16" fmla="*/ 17 w 31"/>
                <a:gd name="T17" fmla="*/ 1 h 32"/>
                <a:gd name="T18" fmla="*/ 6 w 31"/>
                <a:gd name="T1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2">
                  <a:moveTo>
                    <a:pt x="31" y="13"/>
                  </a:moveTo>
                  <a:cubicBezTo>
                    <a:pt x="31" y="24"/>
                    <a:pt x="23" y="32"/>
                    <a:pt x="13" y="32"/>
                  </a:cubicBezTo>
                  <a:cubicBezTo>
                    <a:pt x="5" y="32"/>
                    <a:pt x="0" y="27"/>
                    <a:pt x="0" y="19"/>
                  </a:cubicBezTo>
                  <a:cubicBezTo>
                    <a:pt x="0" y="8"/>
                    <a:pt x="7" y="0"/>
                    <a:pt x="18" y="0"/>
                  </a:cubicBezTo>
                  <a:cubicBezTo>
                    <a:pt x="25" y="0"/>
                    <a:pt x="31" y="5"/>
                    <a:pt x="31" y="13"/>
                  </a:cubicBezTo>
                  <a:close/>
                  <a:moveTo>
                    <a:pt x="6" y="20"/>
                  </a:moveTo>
                  <a:cubicBezTo>
                    <a:pt x="6" y="26"/>
                    <a:pt x="8" y="30"/>
                    <a:pt x="13" y="30"/>
                  </a:cubicBezTo>
                  <a:cubicBezTo>
                    <a:pt x="20" y="30"/>
                    <a:pt x="24" y="20"/>
                    <a:pt x="24" y="12"/>
                  </a:cubicBezTo>
                  <a:cubicBezTo>
                    <a:pt x="24" y="6"/>
                    <a:pt x="23" y="1"/>
                    <a:pt x="17" y="1"/>
                  </a:cubicBezTo>
                  <a:cubicBezTo>
                    <a:pt x="11" y="1"/>
                    <a:pt x="6" y="11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5"/>
            <p:cNvSpPr>
              <a:spLocks/>
            </p:cNvSpPr>
            <p:nvPr userDrawn="1"/>
          </p:nvSpPr>
          <p:spPr bwMode="auto">
            <a:xfrm>
              <a:off x="4943475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20 w 30"/>
                <a:gd name="T3" fmla="*/ 2 h 32"/>
                <a:gd name="T4" fmla="*/ 6 w 30"/>
                <a:gd name="T5" fmla="*/ 18 h 32"/>
                <a:gd name="T6" fmla="*/ 16 w 30"/>
                <a:gd name="T7" fmla="*/ 30 h 32"/>
                <a:gd name="T8" fmla="*/ 20 w 30"/>
                <a:gd name="T9" fmla="*/ 27 h 32"/>
                <a:gd name="T10" fmla="*/ 21 w 30"/>
                <a:gd name="T11" fmla="*/ 23 h 32"/>
                <a:gd name="T12" fmla="*/ 16 w 30"/>
                <a:gd name="T13" fmla="*/ 19 h 32"/>
                <a:gd name="T14" fmla="*/ 17 w 30"/>
                <a:gd name="T15" fmla="*/ 17 h 32"/>
                <a:gd name="T16" fmla="*/ 30 w 30"/>
                <a:gd name="T17" fmla="*/ 17 h 32"/>
                <a:gd name="T18" fmla="*/ 30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9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4" y="2"/>
                    <a:pt x="20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10" y="30"/>
                    <a:pt x="16" y="30"/>
                  </a:cubicBezTo>
                  <a:cubicBezTo>
                    <a:pt x="18" y="30"/>
                    <a:pt x="19" y="30"/>
                    <a:pt x="20" y="2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7" y="19"/>
                    <a:pt x="27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9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9" y="0"/>
                    <a:pt x="21" y="0"/>
                  </a:cubicBezTo>
                  <a:cubicBezTo>
                    <a:pt x="25" y="0"/>
                    <a:pt x="28" y="1"/>
                    <a:pt x="29" y="1"/>
                  </a:cubicBezTo>
                  <a:cubicBezTo>
                    <a:pt x="29" y="2"/>
                    <a:pt x="29" y="5"/>
                    <a:pt x="29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6"/>
            <p:cNvSpPr>
              <a:spLocks/>
            </p:cNvSpPr>
            <p:nvPr userDrawn="1"/>
          </p:nvSpPr>
          <p:spPr bwMode="auto">
            <a:xfrm>
              <a:off x="5064125" y="547688"/>
              <a:ext cx="104775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3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8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7"/>
                    <a:pt x="11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9" y="30"/>
                    <a:pt x="20" y="29"/>
                    <a:pt x="21" y="28"/>
                  </a:cubicBezTo>
                  <a:cubicBezTo>
                    <a:pt x="22" y="27"/>
                    <a:pt x="24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5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7"/>
            <p:cNvSpPr>
              <a:spLocks/>
            </p:cNvSpPr>
            <p:nvPr userDrawn="1"/>
          </p:nvSpPr>
          <p:spPr bwMode="auto">
            <a:xfrm>
              <a:off x="5187950" y="542925"/>
              <a:ext cx="104775" cy="122238"/>
            </a:xfrm>
            <a:custGeom>
              <a:avLst/>
              <a:gdLst>
                <a:gd name="T0" fmla="*/ 28 w 28"/>
                <a:gd name="T1" fmla="*/ 0 h 32"/>
                <a:gd name="T2" fmla="*/ 26 w 28"/>
                <a:gd name="T3" fmla="*/ 9 h 32"/>
                <a:gd name="T4" fmla="*/ 25 w 28"/>
                <a:gd name="T5" fmla="*/ 9 h 32"/>
                <a:gd name="T6" fmla="*/ 24 w 28"/>
                <a:gd name="T7" fmla="*/ 5 h 32"/>
                <a:gd name="T8" fmla="*/ 19 w 28"/>
                <a:gd name="T9" fmla="*/ 3 h 32"/>
                <a:gd name="T10" fmla="*/ 17 w 28"/>
                <a:gd name="T11" fmla="*/ 3 h 32"/>
                <a:gd name="T12" fmla="*/ 12 w 28"/>
                <a:gd name="T13" fmla="*/ 26 h 32"/>
                <a:gd name="T14" fmla="*/ 16 w 28"/>
                <a:gd name="T15" fmla="*/ 31 h 32"/>
                <a:gd name="T16" fmla="*/ 16 w 28"/>
                <a:gd name="T17" fmla="*/ 32 h 32"/>
                <a:gd name="T18" fmla="*/ 1 w 28"/>
                <a:gd name="T19" fmla="*/ 32 h 32"/>
                <a:gd name="T20" fmla="*/ 2 w 28"/>
                <a:gd name="T21" fmla="*/ 31 h 32"/>
                <a:gd name="T22" fmla="*/ 7 w 28"/>
                <a:gd name="T23" fmla="*/ 26 h 32"/>
                <a:gd name="T24" fmla="*/ 11 w 28"/>
                <a:gd name="T25" fmla="*/ 3 h 32"/>
                <a:gd name="T26" fmla="*/ 9 w 28"/>
                <a:gd name="T27" fmla="*/ 3 h 32"/>
                <a:gd name="T28" fmla="*/ 4 w 28"/>
                <a:gd name="T29" fmla="*/ 5 h 32"/>
                <a:gd name="T30" fmla="*/ 1 w 28"/>
                <a:gd name="T31" fmla="*/ 9 h 32"/>
                <a:gd name="T32" fmla="*/ 0 w 28"/>
                <a:gd name="T33" fmla="*/ 9 h 32"/>
                <a:gd name="T34" fmla="*/ 2 w 28"/>
                <a:gd name="T35" fmla="*/ 0 h 32"/>
                <a:gd name="T36" fmla="*/ 3 w 28"/>
                <a:gd name="T37" fmla="*/ 0 h 32"/>
                <a:gd name="T38" fmla="*/ 5 w 28"/>
                <a:gd name="T39" fmla="*/ 1 h 32"/>
                <a:gd name="T40" fmla="*/ 24 w 28"/>
                <a:gd name="T41" fmla="*/ 1 h 32"/>
                <a:gd name="T42" fmla="*/ 26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7" y="2"/>
                    <a:pt x="27" y="6"/>
                    <a:pt x="26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4" y="5"/>
                    <a:pt x="24" y="5"/>
                  </a:cubicBezTo>
                  <a:cubicBezTo>
                    <a:pt x="23" y="3"/>
                    <a:pt x="22" y="3"/>
                    <a:pt x="19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30"/>
                    <a:pt x="12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6" y="31"/>
                    <a:pt x="6" y="30"/>
                    <a:pt x="7" y="2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6"/>
                    <a:pt x="2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1" y="3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5" y="1"/>
                    <a:pt x="2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8"/>
            <p:cNvSpPr>
              <a:spLocks/>
            </p:cNvSpPr>
            <p:nvPr userDrawn="1"/>
          </p:nvSpPr>
          <p:spPr bwMode="auto">
            <a:xfrm>
              <a:off x="5289550" y="547688"/>
              <a:ext cx="142875" cy="117475"/>
            </a:xfrm>
            <a:custGeom>
              <a:avLst/>
              <a:gdLst>
                <a:gd name="T0" fmla="*/ 38 w 38"/>
                <a:gd name="T1" fmla="*/ 2 h 31"/>
                <a:gd name="T2" fmla="*/ 33 w 38"/>
                <a:gd name="T3" fmla="*/ 6 h 31"/>
                <a:gd name="T4" fmla="*/ 30 w 38"/>
                <a:gd name="T5" fmla="*/ 25 h 31"/>
                <a:gd name="T6" fmla="*/ 33 w 38"/>
                <a:gd name="T7" fmla="*/ 30 h 31"/>
                <a:gd name="T8" fmla="*/ 33 w 38"/>
                <a:gd name="T9" fmla="*/ 31 h 31"/>
                <a:gd name="T10" fmla="*/ 19 w 38"/>
                <a:gd name="T11" fmla="*/ 31 h 31"/>
                <a:gd name="T12" fmla="*/ 19 w 38"/>
                <a:gd name="T13" fmla="*/ 30 h 31"/>
                <a:gd name="T14" fmla="*/ 24 w 38"/>
                <a:gd name="T15" fmla="*/ 25 h 31"/>
                <a:gd name="T16" fmla="*/ 26 w 38"/>
                <a:gd name="T17" fmla="*/ 16 h 31"/>
                <a:gd name="T18" fmla="*/ 12 w 38"/>
                <a:gd name="T19" fmla="*/ 16 h 31"/>
                <a:gd name="T20" fmla="*/ 11 w 38"/>
                <a:gd name="T21" fmla="*/ 25 h 31"/>
                <a:gd name="T22" fmla="*/ 14 w 38"/>
                <a:gd name="T23" fmla="*/ 30 h 31"/>
                <a:gd name="T24" fmla="*/ 14 w 38"/>
                <a:gd name="T25" fmla="*/ 31 h 31"/>
                <a:gd name="T26" fmla="*/ 0 w 38"/>
                <a:gd name="T27" fmla="*/ 31 h 31"/>
                <a:gd name="T28" fmla="*/ 1 w 38"/>
                <a:gd name="T29" fmla="*/ 30 h 31"/>
                <a:gd name="T30" fmla="*/ 5 w 38"/>
                <a:gd name="T31" fmla="*/ 25 h 31"/>
                <a:gd name="T32" fmla="*/ 9 w 38"/>
                <a:gd name="T33" fmla="*/ 6 h 31"/>
                <a:gd name="T34" fmla="*/ 5 w 38"/>
                <a:gd name="T35" fmla="*/ 2 h 31"/>
                <a:gd name="T36" fmla="*/ 6 w 38"/>
                <a:gd name="T37" fmla="*/ 0 h 31"/>
                <a:gd name="T38" fmla="*/ 19 w 38"/>
                <a:gd name="T39" fmla="*/ 0 h 31"/>
                <a:gd name="T40" fmla="*/ 19 w 38"/>
                <a:gd name="T41" fmla="*/ 2 h 31"/>
                <a:gd name="T42" fmla="*/ 14 w 38"/>
                <a:gd name="T43" fmla="*/ 6 h 31"/>
                <a:gd name="T44" fmla="*/ 13 w 38"/>
                <a:gd name="T45" fmla="*/ 14 h 31"/>
                <a:gd name="T46" fmla="*/ 27 w 38"/>
                <a:gd name="T47" fmla="*/ 14 h 31"/>
                <a:gd name="T48" fmla="*/ 28 w 38"/>
                <a:gd name="T49" fmla="*/ 6 h 31"/>
                <a:gd name="T50" fmla="*/ 25 w 38"/>
                <a:gd name="T51" fmla="*/ 2 h 31"/>
                <a:gd name="T52" fmla="*/ 25 w 38"/>
                <a:gd name="T53" fmla="*/ 0 h 31"/>
                <a:gd name="T54" fmla="*/ 38 w 38"/>
                <a:gd name="T55" fmla="*/ 0 h 31"/>
                <a:gd name="T56" fmla="*/ 38 w 38"/>
                <a:gd name="T5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31">
                  <a:moveTo>
                    <a:pt x="38" y="2"/>
                  </a:moveTo>
                  <a:cubicBezTo>
                    <a:pt x="34" y="2"/>
                    <a:pt x="34" y="3"/>
                    <a:pt x="33" y="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9"/>
                    <a:pt x="29" y="30"/>
                    <a:pt x="33" y="30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30"/>
                    <a:pt x="24" y="29"/>
                    <a:pt x="24" y="2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3"/>
                    <a:pt x="28" y="2"/>
                    <a:pt x="25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3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9"/>
            <p:cNvSpPr>
              <a:spLocks/>
            </p:cNvSpPr>
            <p:nvPr userDrawn="1"/>
          </p:nvSpPr>
          <p:spPr bwMode="auto">
            <a:xfrm>
              <a:off x="5432425" y="547688"/>
              <a:ext cx="104775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2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7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8" y="30"/>
                    <a:pt x="20" y="29"/>
                    <a:pt x="21" y="28"/>
                  </a:cubicBezTo>
                  <a:cubicBezTo>
                    <a:pt x="22" y="27"/>
                    <a:pt x="23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30"/>
            <p:cNvSpPr>
              <a:spLocks noEditPoints="1"/>
            </p:cNvSpPr>
            <p:nvPr userDrawn="1"/>
          </p:nvSpPr>
          <p:spPr bwMode="auto">
            <a:xfrm>
              <a:off x="5541963" y="547688"/>
              <a:ext cx="107950" cy="120650"/>
            </a:xfrm>
            <a:custGeom>
              <a:avLst/>
              <a:gdLst>
                <a:gd name="T0" fmla="*/ 29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4 w 29"/>
                <a:gd name="T9" fmla="*/ 18 h 32"/>
                <a:gd name="T10" fmla="*/ 12 w 29"/>
                <a:gd name="T11" fmla="*/ 18 h 32"/>
                <a:gd name="T12" fmla="*/ 11 w 29"/>
                <a:gd name="T13" fmla="*/ 25 h 32"/>
                <a:gd name="T14" fmla="*/ 14 w 29"/>
                <a:gd name="T15" fmla="*/ 30 h 32"/>
                <a:gd name="T16" fmla="*/ 14 w 29"/>
                <a:gd name="T17" fmla="*/ 31 h 32"/>
                <a:gd name="T18" fmla="*/ 0 w 29"/>
                <a:gd name="T19" fmla="*/ 31 h 32"/>
                <a:gd name="T20" fmla="*/ 1 w 29"/>
                <a:gd name="T21" fmla="*/ 30 h 32"/>
                <a:gd name="T22" fmla="*/ 5 w 29"/>
                <a:gd name="T23" fmla="*/ 25 h 32"/>
                <a:gd name="T24" fmla="*/ 9 w 29"/>
                <a:gd name="T25" fmla="*/ 6 h 32"/>
                <a:gd name="T26" fmla="*/ 6 w 29"/>
                <a:gd name="T27" fmla="*/ 2 h 32"/>
                <a:gd name="T28" fmla="*/ 6 w 29"/>
                <a:gd name="T29" fmla="*/ 0 h 32"/>
                <a:gd name="T30" fmla="*/ 18 w 29"/>
                <a:gd name="T31" fmla="*/ 0 h 32"/>
                <a:gd name="T32" fmla="*/ 25 w 29"/>
                <a:gd name="T33" fmla="*/ 2 h 32"/>
                <a:gd name="T34" fmla="*/ 28 w 29"/>
                <a:gd name="T35" fmla="*/ 8 h 32"/>
                <a:gd name="T36" fmla="*/ 21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9 w 29"/>
                <a:gd name="T45" fmla="*/ 32 h 32"/>
                <a:gd name="T46" fmla="*/ 14 w 29"/>
                <a:gd name="T47" fmla="*/ 16 h 32"/>
                <a:gd name="T48" fmla="*/ 19 w 29"/>
                <a:gd name="T49" fmla="*/ 15 h 32"/>
                <a:gd name="T50" fmla="*/ 22 w 29"/>
                <a:gd name="T51" fmla="*/ 8 h 32"/>
                <a:gd name="T52" fmla="*/ 17 w 29"/>
                <a:gd name="T53" fmla="*/ 2 h 32"/>
                <a:gd name="T54" fmla="*/ 15 w 29"/>
                <a:gd name="T55" fmla="*/ 3 h 32"/>
                <a:gd name="T56" fmla="*/ 15 w 29"/>
                <a:gd name="T57" fmla="*/ 5 h 32"/>
                <a:gd name="T58" fmla="*/ 12 w 29"/>
                <a:gd name="T59" fmla="*/ 16 h 32"/>
                <a:gd name="T60" fmla="*/ 14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9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1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6" y="18"/>
                    <a:pt x="15" y="18"/>
                    <a:pt x="14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3" y="1"/>
                    <a:pt x="25" y="2"/>
                  </a:cubicBezTo>
                  <a:cubicBezTo>
                    <a:pt x="27" y="3"/>
                    <a:pt x="28" y="5"/>
                    <a:pt x="28" y="8"/>
                  </a:cubicBezTo>
                  <a:cubicBezTo>
                    <a:pt x="28" y="13"/>
                    <a:pt x="24" y="16"/>
                    <a:pt x="21" y="17"/>
                  </a:cubicBezTo>
                  <a:cubicBezTo>
                    <a:pt x="21" y="18"/>
                    <a:pt x="22" y="21"/>
                    <a:pt x="23" y="23"/>
                  </a:cubicBezTo>
                  <a:cubicBezTo>
                    <a:pt x="25" y="26"/>
                    <a:pt x="25" y="27"/>
                    <a:pt x="26" y="28"/>
                  </a:cubicBezTo>
                  <a:cubicBezTo>
                    <a:pt x="27" y="30"/>
                    <a:pt x="28" y="30"/>
                    <a:pt x="29" y="30"/>
                  </a:cubicBezTo>
                  <a:lnTo>
                    <a:pt x="29" y="32"/>
                  </a:lnTo>
                  <a:close/>
                  <a:moveTo>
                    <a:pt x="14" y="16"/>
                  </a:moveTo>
                  <a:cubicBezTo>
                    <a:pt x="16" y="16"/>
                    <a:pt x="17" y="16"/>
                    <a:pt x="19" y="15"/>
                  </a:cubicBezTo>
                  <a:cubicBezTo>
                    <a:pt x="21" y="14"/>
                    <a:pt x="22" y="11"/>
                    <a:pt x="22" y="8"/>
                  </a:cubicBezTo>
                  <a:cubicBezTo>
                    <a:pt x="22" y="4"/>
                    <a:pt x="20" y="2"/>
                    <a:pt x="17" y="2"/>
                  </a:cubicBezTo>
                  <a:cubicBezTo>
                    <a:pt x="16" y="2"/>
                    <a:pt x="16" y="2"/>
                    <a:pt x="15" y="3"/>
                  </a:cubicBezTo>
                  <a:cubicBezTo>
                    <a:pt x="15" y="3"/>
                    <a:pt x="15" y="4"/>
                    <a:pt x="15" y="5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2" name="Text Placeholder 7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3601"/>
            <a:ext cx="4048216" cy="405464"/>
          </a:xfrm>
          <a:noFill/>
        </p:spPr>
        <p:txBody>
          <a:bodyPr vert="horz" wrap="square" lIns="0" tIns="91440" rIns="91440" bIns="91440" rtlCol="0">
            <a:noAutofit/>
          </a:bodyPr>
          <a:lstStyle>
            <a:lvl1pPr marL="511175" indent="-171450">
              <a:buNone/>
              <a:defRPr lang="en-US" sz="1200" baseline="0" smtClean="0">
                <a:solidFill>
                  <a:schemeClr val="bg1"/>
                </a:solidFill>
              </a:defRPr>
            </a:lvl1pPr>
            <a:lvl2pPr>
              <a:defRPr lang="en-US" sz="1500" smtClean="0"/>
            </a:lvl2pPr>
            <a:lvl3pPr>
              <a:defRPr lang="en-US" sz="1350" smtClean="0"/>
            </a:lvl3pPr>
            <a:lvl4pPr>
              <a:defRPr lang="en-US" sz="1200" smtClean="0"/>
            </a:lvl4pPr>
            <a:lvl5pPr>
              <a:defRPr lang="en-US" sz="1200"/>
            </a:lvl5pPr>
          </a:lstStyle>
          <a:p>
            <a:pPr marL="339725" lvl="0" indent="0">
              <a:spcBef>
                <a:spcPts val="1200"/>
              </a:spcBef>
            </a:pPr>
            <a:r>
              <a:rPr lang="en-US" dirty="0" smtClean="0"/>
              <a:t>Presenter Name, Title Here</a:t>
            </a:r>
          </a:p>
        </p:txBody>
      </p:sp>
      <p:sp>
        <p:nvSpPr>
          <p:cNvPr id="75" name="Text Placeholder 74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5724571"/>
            <a:ext cx="1559779" cy="352527"/>
          </a:xfrm>
          <a:noFill/>
        </p:spPr>
        <p:txBody>
          <a:bodyPr vert="horz" wrap="square" lIns="0" tIns="0" rIns="91440" bIns="91440" rtlCol="0">
            <a:noAutofit/>
          </a:bodyPr>
          <a:lstStyle>
            <a:lvl1pPr marL="511175" indent="-171450">
              <a:buNone/>
              <a:defRPr lang="en-US" sz="1000" baseline="0" smtClean="0">
                <a:solidFill>
                  <a:schemeClr val="bg1"/>
                </a:solidFill>
              </a:defRPr>
            </a:lvl1pPr>
            <a:lvl2pPr>
              <a:defRPr lang="en-US" sz="1500" smtClean="0"/>
            </a:lvl2pPr>
            <a:lvl3pPr>
              <a:defRPr lang="en-US" sz="1350" smtClean="0"/>
            </a:lvl3pPr>
            <a:lvl4pPr>
              <a:defRPr lang="en-US" sz="1200" smtClean="0"/>
            </a:lvl4pPr>
            <a:lvl5pPr>
              <a:defRPr lang="en-US" sz="1200"/>
            </a:lvl5pPr>
          </a:lstStyle>
          <a:p>
            <a:pPr marL="339725" lvl="0" indent="0">
              <a:spcBef>
                <a:spcPts val="1200"/>
              </a:spcBef>
            </a:pPr>
            <a:r>
              <a:rPr lang="en-US" dirty="0" smtClean="0"/>
              <a:t>Date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342900" y="4482787"/>
            <a:ext cx="3421026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43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215423" y="6443769"/>
            <a:ext cx="585677" cy="3661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>
              <a:defRPr lang="en-US" smtClean="0"/>
            </a:lvl1pPr>
          </a:lstStyle>
          <a:p>
            <a:fld id="{B47EACD1-5E96-44FB-A4C1-CFE96D4CB59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6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188643" y="6482349"/>
            <a:ext cx="4205608" cy="289023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906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773240"/>
            <a:ext cx="8167688" cy="2852737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4652964"/>
            <a:ext cx="8167688" cy="1500187"/>
          </a:xfrm>
        </p:spPr>
        <p:txBody>
          <a:bodyPr tIns="91440"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215423" y="6443769"/>
            <a:ext cx="585677" cy="3661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>
              <a:defRPr lang="en-US" smtClean="0"/>
            </a:lvl1pPr>
          </a:lstStyle>
          <a:p>
            <a:fld id="{B47EACD1-5E96-44FB-A4C1-CFE96D4CB598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342900" y="4625976"/>
            <a:ext cx="8167688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188643" y="6482349"/>
            <a:ext cx="4205608" cy="289023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62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215423" y="6443769"/>
            <a:ext cx="585677" cy="3661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>
              <a:defRPr lang="en-US" smtClean="0"/>
            </a:lvl1pPr>
          </a:lstStyle>
          <a:p>
            <a:fld id="{B47EACD1-5E96-44FB-A4C1-CFE96D4CB59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5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188643" y="6482349"/>
            <a:ext cx="4205608" cy="289023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049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215423" y="6443769"/>
            <a:ext cx="585677" cy="3661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>
              <a:defRPr lang="en-US" smtClean="0"/>
            </a:lvl1pPr>
          </a:lstStyle>
          <a:p>
            <a:fld id="{B47EACD1-5E96-44FB-A4C1-CFE96D4CB59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4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188643" y="6482349"/>
            <a:ext cx="4205608" cy="289023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009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0372994-83F3-4729-86FD-AF973727F599}" type="datetimeFigureOut">
              <a:rPr lang="en-IN" smtClean="0"/>
              <a:pPr/>
              <a:t>29-02-2016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EACD1-5E96-44FB-A4C1-CFE96D4CB59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eople Grou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" y="0"/>
            <a:ext cx="9141291" cy="6858000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-1" y="4482869"/>
            <a:ext cx="4048217" cy="1670281"/>
          </a:xfrm>
          <a:prstGeom prst="rect">
            <a:avLst/>
          </a:prstGeom>
          <a:solidFill>
            <a:schemeClr val="accent5">
              <a:alpha val="59000"/>
            </a:schemeClr>
          </a:solidFill>
        </p:spPr>
        <p:txBody>
          <a:bodyPr vert="horz" wrap="square" lIns="0" tIns="91440" rIns="91440" bIns="91440" rtlCol="0">
            <a:noAutofit/>
          </a:bodyPr>
          <a:lstStyle/>
          <a:p>
            <a:pPr marL="339725" lvl="0" inden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756160"/>
            <a:ext cx="4048217" cy="1726627"/>
          </a:xfrm>
          <a:solidFill>
            <a:schemeClr val="accent5">
              <a:alpha val="59000"/>
            </a:schemeClr>
          </a:solidFill>
        </p:spPr>
        <p:txBody>
          <a:bodyPr wrap="square" lIns="0" tIns="182880" anchor="b">
            <a:spAutoFit/>
          </a:bodyPr>
          <a:lstStyle>
            <a:lvl1pPr marL="339725" indent="0" algn="l">
              <a:defRPr sz="3600" i="1" cap="all" baseline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4491339"/>
            <a:ext cx="4048217" cy="786208"/>
          </a:xfrm>
          <a:noFill/>
        </p:spPr>
        <p:txBody>
          <a:bodyPr wrap="square" lIns="0" tIns="91440" bIns="91440">
            <a:noAutofit/>
          </a:bodyPr>
          <a:lstStyle>
            <a:lvl1pPr marL="339725" indent="0" algn="l">
              <a:spcBef>
                <a:spcPts val="1200"/>
              </a:spcBef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2900" y="886879"/>
            <a:ext cx="2400300" cy="791427"/>
            <a:chOff x="2574925" y="-92075"/>
            <a:chExt cx="3074988" cy="760413"/>
          </a:xfrm>
          <a:solidFill>
            <a:schemeClr val="bg1"/>
          </a:solidFill>
        </p:grpSpPr>
        <p:sp>
          <p:nvSpPr>
            <p:cNvPr id="40" name="Freeform 5"/>
            <p:cNvSpPr>
              <a:spLocks noEditPoints="1"/>
            </p:cNvSpPr>
            <p:nvPr userDrawn="1"/>
          </p:nvSpPr>
          <p:spPr bwMode="auto">
            <a:xfrm>
              <a:off x="4468813" y="-88900"/>
              <a:ext cx="82550" cy="87313"/>
            </a:xfrm>
            <a:custGeom>
              <a:avLst/>
              <a:gdLst>
                <a:gd name="T0" fmla="*/ 11 w 22"/>
                <a:gd name="T1" fmla="*/ 21 h 23"/>
                <a:gd name="T2" fmla="*/ 2 w 22"/>
                <a:gd name="T3" fmla="*/ 11 h 23"/>
                <a:gd name="T4" fmla="*/ 11 w 22"/>
                <a:gd name="T5" fmla="*/ 2 h 23"/>
                <a:gd name="T6" fmla="*/ 20 w 22"/>
                <a:gd name="T7" fmla="*/ 11 h 23"/>
                <a:gd name="T8" fmla="*/ 11 w 22"/>
                <a:gd name="T9" fmla="*/ 21 h 23"/>
                <a:gd name="T10" fmla="*/ 11 w 22"/>
                <a:gd name="T11" fmla="*/ 0 h 23"/>
                <a:gd name="T12" fmla="*/ 0 w 22"/>
                <a:gd name="T13" fmla="*/ 11 h 23"/>
                <a:gd name="T14" fmla="*/ 11 w 22"/>
                <a:gd name="T15" fmla="*/ 23 h 23"/>
                <a:gd name="T16" fmla="*/ 22 w 22"/>
                <a:gd name="T17" fmla="*/ 11 h 23"/>
                <a:gd name="T18" fmla="*/ 11 w 22"/>
                <a:gd name="T19" fmla="*/ 0 h 23"/>
                <a:gd name="T20" fmla="*/ 10 w 22"/>
                <a:gd name="T21" fmla="*/ 13 h 23"/>
                <a:gd name="T22" fmla="*/ 10 w 22"/>
                <a:gd name="T23" fmla="*/ 13 h 23"/>
                <a:gd name="T24" fmla="*/ 13 w 22"/>
                <a:gd name="T25" fmla="*/ 15 h 23"/>
                <a:gd name="T26" fmla="*/ 13 w 22"/>
                <a:gd name="T27" fmla="*/ 18 h 23"/>
                <a:gd name="T28" fmla="*/ 16 w 22"/>
                <a:gd name="T29" fmla="*/ 18 h 23"/>
                <a:gd name="T30" fmla="*/ 15 w 22"/>
                <a:gd name="T31" fmla="*/ 14 h 23"/>
                <a:gd name="T32" fmla="*/ 13 w 22"/>
                <a:gd name="T33" fmla="*/ 12 h 23"/>
                <a:gd name="T34" fmla="*/ 13 w 22"/>
                <a:gd name="T35" fmla="*/ 11 h 23"/>
                <a:gd name="T36" fmla="*/ 16 w 22"/>
                <a:gd name="T37" fmla="*/ 8 h 23"/>
                <a:gd name="T38" fmla="*/ 12 w 22"/>
                <a:gd name="T39" fmla="*/ 5 h 23"/>
                <a:gd name="T40" fmla="*/ 7 w 22"/>
                <a:gd name="T41" fmla="*/ 5 h 23"/>
                <a:gd name="T42" fmla="*/ 7 w 22"/>
                <a:gd name="T43" fmla="*/ 18 h 23"/>
                <a:gd name="T44" fmla="*/ 10 w 22"/>
                <a:gd name="T45" fmla="*/ 18 h 23"/>
                <a:gd name="T46" fmla="*/ 10 w 22"/>
                <a:gd name="T47" fmla="*/ 13 h 23"/>
                <a:gd name="T48" fmla="*/ 10 w 22"/>
                <a:gd name="T49" fmla="*/ 7 h 23"/>
                <a:gd name="T50" fmla="*/ 11 w 22"/>
                <a:gd name="T51" fmla="*/ 7 h 23"/>
                <a:gd name="T52" fmla="*/ 13 w 22"/>
                <a:gd name="T53" fmla="*/ 9 h 23"/>
                <a:gd name="T54" fmla="*/ 11 w 22"/>
                <a:gd name="T55" fmla="*/ 11 h 23"/>
                <a:gd name="T56" fmla="*/ 10 w 22"/>
                <a:gd name="T57" fmla="*/ 11 h 23"/>
                <a:gd name="T58" fmla="*/ 10 w 22"/>
                <a:gd name="T59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" h="23">
                  <a:moveTo>
                    <a:pt x="11" y="21"/>
                  </a:moveTo>
                  <a:cubicBezTo>
                    <a:pt x="6" y="21"/>
                    <a:pt x="2" y="16"/>
                    <a:pt x="2" y="11"/>
                  </a:cubicBezTo>
                  <a:cubicBezTo>
                    <a:pt x="2" y="6"/>
                    <a:pt x="6" y="2"/>
                    <a:pt x="11" y="2"/>
                  </a:cubicBezTo>
                  <a:cubicBezTo>
                    <a:pt x="16" y="2"/>
                    <a:pt x="20" y="6"/>
                    <a:pt x="20" y="11"/>
                  </a:cubicBezTo>
                  <a:cubicBezTo>
                    <a:pt x="20" y="16"/>
                    <a:pt x="16" y="21"/>
                    <a:pt x="11" y="21"/>
                  </a:cubicBezTo>
                  <a:close/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0" y="13"/>
                  </a:moveTo>
                  <a:cubicBezTo>
                    <a:pt x="10" y="13"/>
                    <a:pt x="10" y="13"/>
                    <a:pt x="10" y="13"/>
                  </a:cubicBezTo>
                  <a:cubicBezTo>
                    <a:pt x="13" y="13"/>
                    <a:pt x="13" y="14"/>
                    <a:pt x="13" y="15"/>
                  </a:cubicBezTo>
                  <a:cubicBezTo>
                    <a:pt x="13" y="16"/>
                    <a:pt x="13" y="17"/>
                    <a:pt x="13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5" y="15"/>
                    <a:pt x="15" y="14"/>
                  </a:cubicBezTo>
                  <a:cubicBezTo>
                    <a:pt x="15" y="12"/>
                    <a:pt x="14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5" y="11"/>
                    <a:pt x="16" y="10"/>
                    <a:pt x="16" y="8"/>
                  </a:cubicBezTo>
                  <a:cubicBezTo>
                    <a:pt x="16" y="6"/>
                    <a:pt x="14" y="5"/>
                    <a:pt x="12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0" y="18"/>
                    <a:pt x="10" y="18"/>
                    <a:pt x="10" y="18"/>
                  </a:cubicBezTo>
                  <a:lnTo>
                    <a:pt x="10" y="13"/>
                  </a:lnTo>
                  <a:close/>
                  <a:moveTo>
                    <a:pt x="10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3" y="8"/>
                    <a:pt x="13" y="9"/>
                  </a:cubicBezTo>
                  <a:cubicBezTo>
                    <a:pt x="13" y="10"/>
                    <a:pt x="12" y="11"/>
                    <a:pt x="11" y="11"/>
                  </a:cubicBezTo>
                  <a:cubicBezTo>
                    <a:pt x="10" y="11"/>
                    <a:pt x="10" y="11"/>
                    <a:pt x="10" y="11"/>
                  </a:cubicBezTo>
                  <a:lnTo>
                    <a:pt x="1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/>
            <p:cNvSpPr>
              <a:spLocks noEditPoints="1"/>
            </p:cNvSpPr>
            <p:nvPr userDrawn="1"/>
          </p:nvSpPr>
          <p:spPr bwMode="auto">
            <a:xfrm>
              <a:off x="2601913" y="-92075"/>
              <a:ext cx="1979613" cy="479425"/>
            </a:xfrm>
            <a:custGeom>
              <a:avLst/>
              <a:gdLst>
                <a:gd name="T0" fmla="*/ 78 w 526"/>
                <a:gd name="T1" fmla="*/ 79 h 126"/>
                <a:gd name="T2" fmla="*/ 56 w 526"/>
                <a:gd name="T3" fmla="*/ 22 h 126"/>
                <a:gd name="T4" fmla="*/ 165 w 526"/>
                <a:gd name="T5" fmla="*/ 57 h 126"/>
                <a:gd name="T6" fmla="*/ 166 w 526"/>
                <a:gd name="T7" fmla="*/ 101 h 126"/>
                <a:gd name="T8" fmla="*/ 145 w 526"/>
                <a:gd name="T9" fmla="*/ 57 h 126"/>
                <a:gd name="T10" fmla="*/ 396 w 526"/>
                <a:gd name="T11" fmla="*/ 84 h 126"/>
                <a:gd name="T12" fmla="*/ 384 w 526"/>
                <a:gd name="T13" fmla="*/ 53 h 126"/>
                <a:gd name="T14" fmla="*/ 315 w 526"/>
                <a:gd name="T15" fmla="*/ 57 h 126"/>
                <a:gd name="T16" fmla="*/ 279 w 526"/>
                <a:gd name="T17" fmla="*/ 80 h 126"/>
                <a:gd name="T18" fmla="*/ 143 w 526"/>
                <a:gd name="T19" fmla="*/ 34 h 126"/>
                <a:gd name="T20" fmla="*/ 120 w 526"/>
                <a:gd name="T21" fmla="*/ 112 h 126"/>
                <a:gd name="T22" fmla="*/ 72 w 526"/>
                <a:gd name="T23" fmla="*/ 0 h 126"/>
                <a:gd name="T24" fmla="*/ 0 w 526"/>
                <a:gd name="T25" fmla="*/ 126 h 126"/>
                <a:gd name="T26" fmla="*/ 19 w 526"/>
                <a:gd name="T27" fmla="*/ 103 h 126"/>
                <a:gd name="T28" fmla="*/ 98 w 526"/>
                <a:gd name="T29" fmla="*/ 126 h 126"/>
                <a:gd name="T30" fmla="*/ 208 w 526"/>
                <a:gd name="T31" fmla="*/ 80 h 126"/>
                <a:gd name="T32" fmla="*/ 142 w 526"/>
                <a:gd name="T33" fmla="*/ 34 h 126"/>
                <a:gd name="T34" fmla="*/ 326 w 526"/>
                <a:gd name="T35" fmla="*/ 126 h 126"/>
                <a:gd name="T36" fmla="*/ 360 w 526"/>
                <a:gd name="T37" fmla="*/ 107 h 126"/>
                <a:gd name="T38" fmla="*/ 415 w 526"/>
                <a:gd name="T39" fmla="*/ 126 h 126"/>
                <a:gd name="T40" fmla="*/ 463 w 526"/>
                <a:gd name="T41" fmla="*/ 56 h 126"/>
                <a:gd name="T42" fmla="*/ 502 w 526"/>
                <a:gd name="T43" fmla="*/ 81 h 126"/>
                <a:gd name="T44" fmla="*/ 526 w 526"/>
                <a:gd name="T45" fmla="*/ 126 h 126"/>
                <a:gd name="T46" fmla="*/ 490 w 526"/>
                <a:gd name="T47" fmla="*/ 32 h 126"/>
                <a:gd name="T48" fmla="*/ 438 w 526"/>
                <a:gd name="T49" fmla="*/ 113 h 126"/>
                <a:gd name="T50" fmla="*/ 385 w 526"/>
                <a:gd name="T51" fmla="*/ 33 h 126"/>
                <a:gd name="T52" fmla="*/ 336 w 526"/>
                <a:gd name="T53" fmla="*/ 92 h 126"/>
                <a:gd name="T54" fmla="*/ 254 w 526"/>
                <a:gd name="T55" fmla="*/ 33 h 126"/>
                <a:gd name="T56" fmla="*/ 247 w 526"/>
                <a:gd name="T57" fmla="*/ 100 h 126"/>
                <a:gd name="T58" fmla="*/ 237 w 526"/>
                <a:gd name="T59" fmla="*/ 23 h 126"/>
                <a:gd name="T60" fmla="*/ 487 w 526"/>
                <a:gd name="T61" fmla="*/ 0 h 126"/>
                <a:gd name="T62" fmla="*/ 93 w 526"/>
                <a:gd name="T63" fmla="*/ 23 h 126"/>
                <a:gd name="T64" fmla="*/ 212 w 526"/>
                <a:gd name="T65" fmla="*/ 89 h 126"/>
                <a:gd name="T66" fmla="*/ 279 w 526"/>
                <a:gd name="T67" fmla="*/ 126 h 126"/>
                <a:gd name="T68" fmla="*/ 306 w 526"/>
                <a:gd name="T69" fmla="*/ 10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6" h="126">
                  <a:moveTo>
                    <a:pt x="56" y="22"/>
                  </a:moveTo>
                  <a:cubicBezTo>
                    <a:pt x="78" y="79"/>
                    <a:pt x="78" y="79"/>
                    <a:pt x="78" y="79"/>
                  </a:cubicBezTo>
                  <a:cubicBezTo>
                    <a:pt x="29" y="79"/>
                    <a:pt x="29" y="79"/>
                    <a:pt x="29" y="79"/>
                  </a:cubicBezTo>
                  <a:lnTo>
                    <a:pt x="56" y="22"/>
                  </a:lnTo>
                  <a:close/>
                  <a:moveTo>
                    <a:pt x="145" y="57"/>
                  </a:moveTo>
                  <a:cubicBezTo>
                    <a:pt x="165" y="57"/>
                    <a:pt x="165" y="57"/>
                    <a:pt x="165" y="57"/>
                  </a:cubicBezTo>
                  <a:cubicBezTo>
                    <a:pt x="171" y="57"/>
                    <a:pt x="181" y="66"/>
                    <a:pt x="181" y="80"/>
                  </a:cubicBezTo>
                  <a:cubicBezTo>
                    <a:pt x="182" y="93"/>
                    <a:pt x="173" y="101"/>
                    <a:pt x="166" y="101"/>
                  </a:cubicBezTo>
                  <a:cubicBezTo>
                    <a:pt x="145" y="101"/>
                    <a:pt x="145" y="101"/>
                    <a:pt x="145" y="101"/>
                  </a:cubicBezTo>
                  <a:lnTo>
                    <a:pt x="145" y="57"/>
                  </a:lnTo>
                  <a:close/>
                  <a:moveTo>
                    <a:pt x="384" y="53"/>
                  </a:moveTo>
                  <a:cubicBezTo>
                    <a:pt x="396" y="84"/>
                    <a:pt x="396" y="84"/>
                    <a:pt x="396" y="84"/>
                  </a:cubicBezTo>
                  <a:cubicBezTo>
                    <a:pt x="370" y="84"/>
                    <a:pt x="370" y="84"/>
                    <a:pt x="370" y="84"/>
                  </a:cubicBezTo>
                  <a:lnTo>
                    <a:pt x="384" y="53"/>
                  </a:lnTo>
                  <a:close/>
                  <a:moveTo>
                    <a:pt x="279" y="57"/>
                  </a:moveTo>
                  <a:cubicBezTo>
                    <a:pt x="315" y="57"/>
                    <a:pt x="315" y="57"/>
                    <a:pt x="315" y="57"/>
                  </a:cubicBezTo>
                  <a:cubicBezTo>
                    <a:pt x="329" y="57"/>
                    <a:pt x="330" y="80"/>
                    <a:pt x="315" y="80"/>
                  </a:cubicBezTo>
                  <a:cubicBezTo>
                    <a:pt x="279" y="80"/>
                    <a:pt x="279" y="80"/>
                    <a:pt x="279" y="80"/>
                  </a:cubicBezTo>
                  <a:lnTo>
                    <a:pt x="279" y="57"/>
                  </a:lnTo>
                  <a:close/>
                  <a:moveTo>
                    <a:pt x="143" y="34"/>
                  </a:moveTo>
                  <a:cubicBezTo>
                    <a:pt x="120" y="34"/>
                    <a:pt x="120" y="34"/>
                    <a:pt x="120" y="34"/>
                  </a:cubicBezTo>
                  <a:cubicBezTo>
                    <a:pt x="120" y="112"/>
                    <a:pt x="120" y="112"/>
                    <a:pt x="120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19" y="103"/>
                    <a:pt x="19" y="103"/>
                    <a:pt x="19" y="103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98" y="126"/>
                    <a:pt x="98" y="126"/>
                    <a:pt x="98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89" y="125"/>
                    <a:pt x="208" y="103"/>
                    <a:pt x="208" y="80"/>
                  </a:cubicBezTo>
                  <a:cubicBezTo>
                    <a:pt x="208" y="61"/>
                    <a:pt x="193" y="34"/>
                    <a:pt x="171" y="34"/>
                  </a:cubicBezTo>
                  <a:cubicBezTo>
                    <a:pt x="142" y="34"/>
                    <a:pt x="142" y="34"/>
                    <a:pt x="142" y="34"/>
                  </a:cubicBezTo>
                  <a:moveTo>
                    <a:pt x="306" y="101"/>
                  </a:moveTo>
                  <a:cubicBezTo>
                    <a:pt x="328" y="107"/>
                    <a:pt x="326" y="126"/>
                    <a:pt x="326" y="126"/>
                  </a:cubicBezTo>
                  <a:cubicBezTo>
                    <a:pt x="351" y="126"/>
                    <a:pt x="351" y="126"/>
                    <a:pt x="351" y="126"/>
                  </a:cubicBezTo>
                  <a:cubicBezTo>
                    <a:pt x="360" y="107"/>
                    <a:pt x="360" y="107"/>
                    <a:pt x="360" y="107"/>
                  </a:cubicBezTo>
                  <a:cubicBezTo>
                    <a:pt x="406" y="107"/>
                    <a:pt x="406" y="107"/>
                    <a:pt x="406" y="107"/>
                  </a:cubicBezTo>
                  <a:cubicBezTo>
                    <a:pt x="415" y="126"/>
                    <a:pt x="415" y="126"/>
                    <a:pt x="415" y="126"/>
                  </a:cubicBezTo>
                  <a:cubicBezTo>
                    <a:pt x="463" y="126"/>
                    <a:pt x="463" y="126"/>
                    <a:pt x="463" y="126"/>
                  </a:cubicBezTo>
                  <a:cubicBezTo>
                    <a:pt x="463" y="56"/>
                    <a:pt x="463" y="56"/>
                    <a:pt x="463" y="56"/>
                  </a:cubicBezTo>
                  <a:cubicBezTo>
                    <a:pt x="487" y="56"/>
                    <a:pt x="487" y="56"/>
                    <a:pt x="487" y="56"/>
                  </a:cubicBezTo>
                  <a:cubicBezTo>
                    <a:pt x="495" y="56"/>
                    <a:pt x="503" y="65"/>
                    <a:pt x="502" y="81"/>
                  </a:cubicBezTo>
                  <a:cubicBezTo>
                    <a:pt x="502" y="126"/>
                    <a:pt x="502" y="126"/>
                    <a:pt x="502" y="126"/>
                  </a:cubicBezTo>
                  <a:cubicBezTo>
                    <a:pt x="526" y="126"/>
                    <a:pt x="526" y="126"/>
                    <a:pt x="526" y="126"/>
                  </a:cubicBezTo>
                  <a:cubicBezTo>
                    <a:pt x="526" y="77"/>
                    <a:pt x="526" y="77"/>
                    <a:pt x="526" y="77"/>
                  </a:cubicBezTo>
                  <a:cubicBezTo>
                    <a:pt x="526" y="48"/>
                    <a:pt x="510" y="33"/>
                    <a:pt x="490" y="32"/>
                  </a:cubicBezTo>
                  <a:cubicBezTo>
                    <a:pt x="438" y="32"/>
                    <a:pt x="438" y="32"/>
                    <a:pt x="438" y="32"/>
                  </a:cubicBezTo>
                  <a:cubicBezTo>
                    <a:pt x="438" y="113"/>
                    <a:pt x="438" y="113"/>
                    <a:pt x="438" y="113"/>
                  </a:cubicBezTo>
                  <a:cubicBezTo>
                    <a:pt x="401" y="33"/>
                    <a:pt x="401" y="33"/>
                    <a:pt x="401" y="33"/>
                  </a:cubicBezTo>
                  <a:cubicBezTo>
                    <a:pt x="385" y="33"/>
                    <a:pt x="385" y="33"/>
                    <a:pt x="385" y="33"/>
                  </a:cubicBezTo>
                  <a:cubicBezTo>
                    <a:pt x="349" y="110"/>
                    <a:pt x="349" y="110"/>
                    <a:pt x="349" y="110"/>
                  </a:cubicBezTo>
                  <a:cubicBezTo>
                    <a:pt x="349" y="99"/>
                    <a:pt x="336" y="92"/>
                    <a:pt x="336" y="92"/>
                  </a:cubicBezTo>
                  <a:cubicBezTo>
                    <a:pt x="348" y="93"/>
                    <a:pt x="362" y="37"/>
                    <a:pt x="320" y="33"/>
                  </a:cubicBezTo>
                  <a:cubicBezTo>
                    <a:pt x="254" y="33"/>
                    <a:pt x="254" y="33"/>
                    <a:pt x="254" y="33"/>
                  </a:cubicBezTo>
                  <a:cubicBezTo>
                    <a:pt x="254" y="100"/>
                    <a:pt x="254" y="100"/>
                    <a:pt x="254" y="100"/>
                  </a:cubicBezTo>
                  <a:cubicBezTo>
                    <a:pt x="247" y="100"/>
                    <a:pt x="247" y="100"/>
                    <a:pt x="247" y="100"/>
                  </a:cubicBezTo>
                  <a:cubicBezTo>
                    <a:pt x="242" y="99"/>
                    <a:pt x="237" y="90"/>
                    <a:pt x="237" y="84"/>
                  </a:cubicBezTo>
                  <a:cubicBezTo>
                    <a:pt x="237" y="23"/>
                    <a:pt x="237" y="23"/>
                    <a:pt x="237" y="23"/>
                  </a:cubicBezTo>
                  <a:cubicBezTo>
                    <a:pt x="487" y="23"/>
                    <a:pt x="487" y="23"/>
                    <a:pt x="487" y="23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212" y="23"/>
                    <a:pt x="212" y="23"/>
                    <a:pt x="212" y="23"/>
                  </a:cubicBezTo>
                  <a:cubicBezTo>
                    <a:pt x="212" y="89"/>
                    <a:pt x="212" y="89"/>
                    <a:pt x="212" y="89"/>
                  </a:cubicBezTo>
                  <a:cubicBezTo>
                    <a:pt x="212" y="108"/>
                    <a:pt x="233" y="125"/>
                    <a:pt x="253" y="126"/>
                  </a:cubicBezTo>
                  <a:cubicBezTo>
                    <a:pt x="279" y="126"/>
                    <a:pt x="279" y="126"/>
                    <a:pt x="279" y="126"/>
                  </a:cubicBezTo>
                  <a:cubicBezTo>
                    <a:pt x="279" y="101"/>
                    <a:pt x="279" y="101"/>
                    <a:pt x="279" y="101"/>
                  </a:cubicBezTo>
                  <a:lnTo>
                    <a:pt x="306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"/>
            <p:cNvSpPr>
              <a:spLocks noEditPoints="1"/>
            </p:cNvSpPr>
            <p:nvPr userDrawn="1"/>
          </p:nvSpPr>
          <p:spPr bwMode="auto">
            <a:xfrm>
              <a:off x="2574925" y="547688"/>
              <a:ext cx="101600" cy="117475"/>
            </a:xfrm>
            <a:custGeom>
              <a:avLst/>
              <a:gdLst>
                <a:gd name="T0" fmla="*/ 18 w 27"/>
                <a:gd name="T1" fmla="*/ 0 h 31"/>
                <a:gd name="T2" fmla="*/ 27 w 27"/>
                <a:gd name="T3" fmla="*/ 7 h 31"/>
                <a:gd name="T4" fmla="*/ 19 w 27"/>
                <a:gd name="T5" fmla="*/ 14 h 31"/>
                <a:gd name="T6" fmla="*/ 19 w 27"/>
                <a:gd name="T7" fmla="*/ 14 h 31"/>
                <a:gd name="T8" fmla="*/ 27 w 27"/>
                <a:gd name="T9" fmla="*/ 22 h 31"/>
                <a:gd name="T10" fmla="*/ 21 w 27"/>
                <a:gd name="T11" fmla="*/ 30 h 31"/>
                <a:gd name="T12" fmla="*/ 11 w 27"/>
                <a:gd name="T13" fmla="*/ 31 h 31"/>
                <a:gd name="T14" fmla="*/ 0 w 27"/>
                <a:gd name="T15" fmla="*/ 31 h 31"/>
                <a:gd name="T16" fmla="*/ 0 w 27"/>
                <a:gd name="T17" fmla="*/ 30 h 31"/>
                <a:gd name="T18" fmla="*/ 5 w 27"/>
                <a:gd name="T19" fmla="*/ 25 h 31"/>
                <a:gd name="T20" fmla="*/ 8 w 27"/>
                <a:gd name="T21" fmla="*/ 6 h 31"/>
                <a:gd name="T22" fmla="*/ 5 w 27"/>
                <a:gd name="T23" fmla="*/ 2 h 31"/>
                <a:gd name="T24" fmla="*/ 6 w 27"/>
                <a:gd name="T25" fmla="*/ 0 h 31"/>
                <a:gd name="T26" fmla="*/ 18 w 27"/>
                <a:gd name="T27" fmla="*/ 0 h 31"/>
                <a:gd name="T28" fmla="*/ 10 w 27"/>
                <a:gd name="T29" fmla="*/ 25 h 31"/>
                <a:gd name="T30" fmla="*/ 13 w 27"/>
                <a:gd name="T31" fmla="*/ 30 h 31"/>
                <a:gd name="T32" fmla="*/ 21 w 27"/>
                <a:gd name="T33" fmla="*/ 22 h 31"/>
                <a:gd name="T34" fmla="*/ 14 w 27"/>
                <a:gd name="T35" fmla="*/ 16 h 31"/>
                <a:gd name="T36" fmla="*/ 12 w 27"/>
                <a:gd name="T37" fmla="*/ 16 h 31"/>
                <a:gd name="T38" fmla="*/ 10 w 27"/>
                <a:gd name="T39" fmla="*/ 25 h 31"/>
                <a:gd name="T40" fmla="*/ 14 w 27"/>
                <a:gd name="T41" fmla="*/ 14 h 31"/>
                <a:gd name="T42" fmla="*/ 22 w 27"/>
                <a:gd name="T43" fmla="*/ 7 h 31"/>
                <a:gd name="T44" fmla="*/ 17 w 27"/>
                <a:gd name="T45" fmla="*/ 2 h 31"/>
                <a:gd name="T46" fmla="*/ 15 w 27"/>
                <a:gd name="T47" fmla="*/ 3 h 31"/>
                <a:gd name="T48" fmla="*/ 14 w 27"/>
                <a:gd name="T49" fmla="*/ 5 h 31"/>
                <a:gd name="T50" fmla="*/ 12 w 27"/>
                <a:gd name="T51" fmla="*/ 14 h 31"/>
                <a:gd name="T52" fmla="*/ 14 w 27"/>
                <a:gd name="T53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31">
                  <a:moveTo>
                    <a:pt x="18" y="0"/>
                  </a:moveTo>
                  <a:cubicBezTo>
                    <a:pt x="24" y="0"/>
                    <a:pt x="27" y="2"/>
                    <a:pt x="27" y="7"/>
                  </a:cubicBezTo>
                  <a:cubicBezTo>
                    <a:pt x="27" y="12"/>
                    <a:pt x="24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3" y="15"/>
                    <a:pt x="27" y="18"/>
                    <a:pt x="27" y="22"/>
                  </a:cubicBezTo>
                  <a:cubicBezTo>
                    <a:pt x="27" y="25"/>
                    <a:pt x="24" y="28"/>
                    <a:pt x="21" y="30"/>
                  </a:cubicBezTo>
                  <a:cubicBezTo>
                    <a:pt x="18" y="31"/>
                    <a:pt x="15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18" y="0"/>
                  </a:lnTo>
                  <a:close/>
                  <a:moveTo>
                    <a:pt x="10" y="25"/>
                  </a:moveTo>
                  <a:cubicBezTo>
                    <a:pt x="9" y="29"/>
                    <a:pt x="11" y="30"/>
                    <a:pt x="13" y="30"/>
                  </a:cubicBezTo>
                  <a:cubicBezTo>
                    <a:pt x="17" y="30"/>
                    <a:pt x="21" y="27"/>
                    <a:pt x="21" y="22"/>
                  </a:cubicBezTo>
                  <a:cubicBezTo>
                    <a:pt x="21" y="17"/>
                    <a:pt x="17" y="16"/>
                    <a:pt x="14" y="16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0" y="25"/>
                  </a:lnTo>
                  <a:close/>
                  <a:moveTo>
                    <a:pt x="14" y="14"/>
                  </a:moveTo>
                  <a:cubicBezTo>
                    <a:pt x="19" y="14"/>
                    <a:pt x="22" y="11"/>
                    <a:pt x="22" y="7"/>
                  </a:cubicBezTo>
                  <a:cubicBezTo>
                    <a:pt x="22" y="3"/>
                    <a:pt x="19" y="2"/>
                    <a:pt x="17" y="2"/>
                  </a:cubicBezTo>
                  <a:cubicBezTo>
                    <a:pt x="16" y="2"/>
                    <a:pt x="15" y="2"/>
                    <a:pt x="15" y="3"/>
                  </a:cubicBezTo>
                  <a:cubicBezTo>
                    <a:pt x="14" y="3"/>
                    <a:pt x="14" y="4"/>
                    <a:pt x="14" y="5"/>
                  </a:cubicBezTo>
                  <a:cubicBezTo>
                    <a:pt x="12" y="14"/>
                    <a:pt x="12" y="14"/>
                    <a:pt x="12" y="14"/>
                  </a:cubicBezTo>
                  <a:lnTo>
                    <a:pt x="1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/>
            <p:cNvSpPr>
              <a:spLocks noEditPoints="1"/>
            </p:cNvSpPr>
            <p:nvPr userDrawn="1"/>
          </p:nvSpPr>
          <p:spPr bwMode="auto">
            <a:xfrm>
              <a:off x="2692400" y="547688"/>
              <a:ext cx="107950" cy="120650"/>
            </a:xfrm>
            <a:custGeom>
              <a:avLst/>
              <a:gdLst>
                <a:gd name="T0" fmla="*/ 28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3 w 29"/>
                <a:gd name="T9" fmla="*/ 18 h 32"/>
                <a:gd name="T10" fmla="*/ 12 w 29"/>
                <a:gd name="T11" fmla="*/ 18 h 32"/>
                <a:gd name="T12" fmla="*/ 10 w 29"/>
                <a:gd name="T13" fmla="*/ 25 h 32"/>
                <a:gd name="T14" fmla="*/ 13 w 29"/>
                <a:gd name="T15" fmla="*/ 30 h 32"/>
                <a:gd name="T16" fmla="*/ 13 w 29"/>
                <a:gd name="T17" fmla="*/ 31 h 32"/>
                <a:gd name="T18" fmla="*/ 0 w 29"/>
                <a:gd name="T19" fmla="*/ 31 h 32"/>
                <a:gd name="T20" fmla="*/ 0 w 29"/>
                <a:gd name="T21" fmla="*/ 30 h 32"/>
                <a:gd name="T22" fmla="*/ 5 w 29"/>
                <a:gd name="T23" fmla="*/ 25 h 32"/>
                <a:gd name="T24" fmla="*/ 8 w 29"/>
                <a:gd name="T25" fmla="*/ 6 h 32"/>
                <a:gd name="T26" fmla="*/ 5 w 29"/>
                <a:gd name="T27" fmla="*/ 2 h 32"/>
                <a:gd name="T28" fmla="*/ 6 w 29"/>
                <a:gd name="T29" fmla="*/ 0 h 32"/>
                <a:gd name="T30" fmla="*/ 17 w 29"/>
                <a:gd name="T31" fmla="*/ 0 h 32"/>
                <a:gd name="T32" fmla="*/ 24 w 29"/>
                <a:gd name="T33" fmla="*/ 2 h 32"/>
                <a:gd name="T34" fmla="*/ 27 w 29"/>
                <a:gd name="T35" fmla="*/ 8 h 32"/>
                <a:gd name="T36" fmla="*/ 20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8 w 29"/>
                <a:gd name="T45" fmla="*/ 32 h 32"/>
                <a:gd name="T46" fmla="*/ 13 w 29"/>
                <a:gd name="T47" fmla="*/ 16 h 32"/>
                <a:gd name="T48" fmla="*/ 18 w 29"/>
                <a:gd name="T49" fmla="*/ 15 h 32"/>
                <a:gd name="T50" fmla="*/ 22 w 29"/>
                <a:gd name="T51" fmla="*/ 8 h 32"/>
                <a:gd name="T52" fmla="*/ 17 w 29"/>
                <a:gd name="T53" fmla="*/ 2 h 32"/>
                <a:gd name="T54" fmla="*/ 15 w 29"/>
                <a:gd name="T55" fmla="*/ 3 h 32"/>
                <a:gd name="T56" fmla="*/ 14 w 29"/>
                <a:gd name="T57" fmla="*/ 5 h 32"/>
                <a:gd name="T58" fmla="*/ 12 w 29"/>
                <a:gd name="T59" fmla="*/ 16 h 32"/>
                <a:gd name="T60" fmla="*/ 13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8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0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5" y="18"/>
                    <a:pt x="14" y="18"/>
                    <a:pt x="13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9"/>
                    <a:pt x="10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1"/>
                    <a:pt x="24" y="2"/>
                  </a:cubicBezTo>
                  <a:cubicBezTo>
                    <a:pt x="26" y="3"/>
                    <a:pt x="27" y="5"/>
                    <a:pt x="27" y="8"/>
                  </a:cubicBezTo>
                  <a:cubicBezTo>
                    <a:pt x="27" y="13"/>
                    <a:pt x="24" y="16"/>
                    <a:pt x="20" y="17"/>
                  </a:cubicBezTo>
                  <a:cubicBezTo>
                    <a:pt x="20" y="18"/>
                    <a:pt x="22" y="21"/>
                    <a:pt x="23" y="23"/>
                  </a:cubicBezTo>
                  <a:cubicBezTo>
                    <a:pt x="24" y="26"/>
                    <a:pt x="25" y="27"/>
                    <a:pt x="26" y="28"/>
                  </a:cubicBezTo>
                  <a:cubicBezTo>
                    <a:pt x="27" y="30"/>
                    <a:pt x="27" y="30"/>
                    <a:pt x="29" y="30"/>
                  </a:cubicBezTo>
                  <a:lnTo>
                    <a:pt x="28" y="32"/>
                  </a:lnTo>
                  <a:close/>
                  <a:moveTo>
                    <a:pt x="13" y="16"/>
                  </a:moveTo>
                  <a:cubicBezTo>
                    <a:pt x="15" y="16"/>
                    <a:pt x="17" y="16"/>
                    <a:pt x="18" y="15"/>
                  </a:cubicBezTo>
                  <a:cubicBezTo>
                    <a:pt x="20" y="14"/>
                    <a:pt x="22" y="11"/>
                    <a:pt x="22" y="8"/>
                  </a:cubicBezTo>
                  <a:cubicBezTo>
                    <a:pt x="22" y="4"/>
                    <a:pt x="20" y="2"/>
                    <a:pt x="17" y="2"/>
                  </a:cubicBezTo>
                  <a:cubicBezTo>
                    <a:pt x="16" y="2"/>
                    <a:pt x="15" y="2"/>
                    <a:pt x="15" y="3"/>
                  </a:cubicBezTo>
                  <a:cubicBezTo>
                    <a:pt x="14" y="3"/>
                    <a:pt x="14" y="4"/>
                    <a:pt x="14" y="5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3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"/>
            <p:cNvSpPr>
              <a:spLocks/>
            </p:cNvSpPr>
            <p:nvPr userDrawn="1"/>
          </p:nvSpPr>
          <p:spPr bwMode="auto">
            <a:xfrm>
              <a:off x="2811463" y="547688"/>
              <a:ext cx="73025" cy="117475"/>
            </a:xfrm>
            <a:custGeom>
              <a:avLst/>
              <a:gdLst>
                <a:gd name="T0" fmla="*/ 18 w 19"/>
                <a:gd name="T1" fmla="*/ 2 h 31"/>
                <a:gd name="T2" fmla="*/ 14 w 19"/>
                <a:gd name="T3" fmla="*/ 6 h 31"/>
                <a:gd name="T4" fmla="*/ 10 w 19"/>
                <a:gd name="T5" fmla="*/ 26 h 31"/>
                <a:gd name="T6" fmla="*/ 13 w 19"/>
                <a:gd name="T7" fmla="*/ 30 h 31"/>
                <a:gd name="T8" fmla="*/ 13 w 19"/>
                <a:gd name="T9" fmla="*/ 31 h 31"/>
                <a:gd name="T10" fmla="*/ 0 w 19"/>
                <a:gd name="T11" fmla="*/ 31 h 31"/>
                <a:gd name="T12" fmla="*/ 0 w 19"/>
                <a:gd name="T13" fmla="*/ 30 h 31"/>
                <a:gd name="T14" fmla="*/ 4 w 19"/>
                <a:gd name="T15" fmla="*/ 26 h 31"/>
                <a:gd name="T16" fmla="*/ 8 w 19"/>
                <a:gd name="T17" fmla="*/ 6 h 31"/>
                <a:gd name="T18" fmla="*/ 5 w 19"/>
                <a:gd name="T19" fmla="*/ 2 h 31"/>
                <a:gd name="T20" fmla="*/ 5 w 19"/>
                <a:gd name="T21" fmla="*/ 0 h 31"/>
                <a:gd name="T22" fmla="*/ 19 w 19"/>
                <a:gd name="T23" fmla="*/ 0 h 31"/>
                <a:gd name="T24" fmla="*/ 18 w 19"/>
                <a:gd name="T25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1">
                  <a:moveTo>
                    <a:pt x="18" y="2"/>
                  </a:moveTo>
                  <a:cubicBezTo>
                    <a:pt x="15" y="2"/>
                    <a:pt x="14" y="3"/>
                    <a:pt x="14" y="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9"/>
                    <a:pt x="9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4" y="2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"/>
            <p:cNvSpPr>
              <a:spLocks/>
            </p:cNvSpPr>
            <p:nvPr userDrawn="1"/>
          </p:nvSpPr>
          <p:spPr bwMode="auto">
            <a:xfrm>
              <a:off x="2879725" y="547688"/>
              <a:ext cx="139700" cy="120650"/>
            </a:xfrm>
            <a:custGeom>
              <a:avLst/>
              <a:gdLst>
                <a:gd name="T0" fmla="*/ 37 w 37"/>
                <a:gd name="T1" fmla="*/ 2 h 32"/>
                <a:gd name="T2" fmla="*/ 33 w 37"/>
                <a:gd name="T3" fmla="*/ 5 h 32"/>
                <a:gd name="T4" fmla="*/ 31 w 37"/>
                <a:gd name="T5" fmla="*/ 13 h 32"/>
                <a:gd name="T6" fmla="*/ 27 w 37"/>
                <a:gd name="T7" fmla="*/ 32 h 32"/>
                <a:gd name="T8" fmla="*/ 25 w 37"/>
                <a:gd name="T9" fmla="*/ 32 h 32"/>
                <a:gd name="T10" fmla="*/ 11 w 37"/>
                <a:gd name="T11" fmla="*/ 7 h 32"/>
                <a:gd name="T12" fmla="*/ 11 w 37"/>
                <a:gd name="T13" fmla="*/ 7 h 32"/>
                <a:gd name="T14" fmla="*/ 9 w 37"/>
                <a:gd name="T15" fmla="*/ 19 h 32"/>
                <a:gd name="T16" fmla="*/ 8 w 37"/>
                <a:gd name="T17" fmla="*/ 27 h 32"/>
                <a:gd name="T18" fmla="*/ 12 w 37"/>
                <a:gd name="T19" fmla="*/ 30 h 32"/>
                <a:gd name="T20" fmla="*/ 11 w 37"/>
                <a:gd name="T21" fmla="*/ 31 h 32"/>
                <a:gd name="T22" fmla="*/ 0 w 37"/>
                <a:gd name="T23" fmla="*/ 31 h 32"/>
                <a:gd name="T24" fmla="*/ 0 w 37"/>
                <a:gd name="T25" fmla="*/ 30 h 32"/>
                <a:gd name="T26" fmla="*/ 5 w 37"/>
                <a:gd name="T27" fmla="*/ 27 h 32"/>
                <a:gd name="T28" fmla="*/ 7 w 37"/>
                <a:gd name="T29" fmla="*/ 19 h 32"/>
                <a:gd name="T30" fmla="*/ 9 w 37"/>
                <a:gd name="T31" fmla="*/ 8 h 32"/>
                <a:gd name="T32" fmla="*/ 9 w 37"/>
                <a:gd name="T33" fmla="*/ 3 h 32"/>
                <a:gd name="T34" fmla="*/ 5 w 37"/>
                <a:gd name="T35" fmla="*/ 2 h 32"/>
                <a:gd name="T36" fmla="*/ 5 w 37"/>
                <a:gd name="T37" fmla="*/ 0 h 32"/>
                <a:gd name="T38" fmla="*/ 13 w 37"/>
                <a:gd name="T39" fmla="*/ 0 h 32"/>
                <a:gd name="T40" fmla="*/ 26 w 37"/>
                <a:gd name="T41" fmla="*/ 23 h 32"/>
                <a:gd name="T42" fmla="*/ 27 w 37"/>
                <a:gd name="T43" fmla="*/ 23 h 32"/>
                <a:gd name="T44" fmla="*/ 28 w 37"/>
                <a:gd name="T45" fmla="*/ 13 h 32"/>
                <a:gd name="T46" fmla="*/ 30 w 37"/>
                <a:gd name="T47" fmla="*/ 5 h 32"/>
                <a:gd name="T48" fmla="*/ 26 w 37"/>
                <a:gd name="T49" fmla="*/ 2 h 32"/>
                <a:gd name="T50" fmla="*/ 26 w 37"/>
                <a:gd name="T51" fmla="*/ 0 h 32"/>
                <a:gd name="T52" fmla="*/ 37 w 37"/>
                <a:gd name="T53" fmla="*/ 0 h 32"/>
                <a:gd name="T54" fmla="*/ 37 w 37"/>
                <a:gd name="T5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" h="32">
                  <a:moveTo>
                    <a:pt x="37" y="2"/>
                  </a:moveTo>
                  <a:cubicBezTo>
                    <a:pt x="34" y="2"/>
                    <a:pt x="33" y="3"/>
                    <a:pt x="33" y="5"/>
                  </a:cubicBezTo>
                  <a:cubicBezTo>
                    <a:pt x="32" y="6"/>
                    <a:pt x="32" y="8"/>
                    <a:pt x="31" y="1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23"/>
                    <a:pt x="8" y="25"/>
                    <a:pt x="8" y="27"/>
                  </a:cubicBezTo>
                  <a:cubicBezTo>
                    <a:pt x="7" y="29"/>
                    <a:pt x="8" y="30"/>
                    <a:pt x="12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5" y="27"/>
                  </a:cubicBezTo>
                  <a:cubicBezTo>
                    <a:pt x="5" y="25"/>
                    <a:pt x="6" y="23"/>
                    <a:pt x="7" y="1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5"/>
                    <a:pt x="9" y="4"/>
                    <a:pt x="9" y="3"/>
                  </a:cubicBezTo>
                  <a:cubicBezTo>
                    <a:pt x="8" y="2"/>
                    <a:pt x="7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8"/>
                    <a:pt x="30" y="6"/>
                    <a:pt x="30" y="5"/>
                  </a:cubicBezTo>
                  <a:cubicBezTo>
                    <a:pt x="30" y="3"/>
                    <a:pt x="29" y="2"/>
                    <a:pt x="26" y="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3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"/>
            <p:cNvSpPr>
              <a:spLocks/>
            </p:cNvSpPr>
            <p:nvPr userDrawn="1"/>
          </p:nvSpPr>
          <p:spPr bwMode="auto">
            <a:xfrm>
              <a:off x="3027363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20 w 30"/>
                <a:gd name="T3" fmla="*/ 2 h 32"/>
                <a:gd name="T4" fmla="*/ 6 w 30"/>
                <a:gd name="T5" fmla="*/ 18 h 32"/>
                <a:gd name="T6" fmla="*/ 16 w 30"/>
                <a:gd name="T7" fmla="*/ 30 h 32"/>
                <a:gd name="T8" fmla="*/ 20 w 30"/>
                <a:gd name="T9" fmla="*/ 27 h 32"/>
                <a:gd name="T10" fmla="*/ 21 w 30"/>
                <a:gd name="T11" fmla="*/ 23 h 32"/>
                <a:gd name="T12" fmla="*/ 16 w 30"/>
                <a:gd name="T13" fmla="*/ 19 h 32"/>
                <a:gd name="T14" fmla="*/ 17 w 30"/>
                <a:gd name="T15" fmla="*/ 17 h 32"/>
                <a:gd name="T16" fmla="*/ 30 w 30"/>
                <a:gd name="T17" fmla="*/ 17 h 32"/>
                <a:gd name="T18" fmla="*/ 30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9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4" y="2"/>
                    <a:pt x="20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10" y="30"/>
                    <a:pt x="16" y="30"/>
                  </a:cubicBezTo>
                  <a:cubicBezTo>
                    <a:pt x="18" y="30"/>
                    <a:pt x="19" y="30"/>
                    <a:pt x="20" y="2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7" y="19"/>
                    <a:pt x="27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9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9" y="0"/>
                    <a:pt x="21" y="0"/>
                  </a:cubicBezTo>
                  <a:cubicBezTo>
                    <a:pt x="25" y="0"/>
                    <a:pt x="28" y="1"/>
                    <a:pt x="29" y="1"/>
                  </a:cubicBezTo>
                  <a:cubicBezTo>
                    <a:pt x="29" y="2"/>
                    <a:pt x="29" y="5"/>
                    <a:pt x="29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"/>
            <p:cNvSpPr>
              <a:spLocks/>
            </p:cNvSpPr>
            <p:nvPr userDrawn="1"/>
          </p:nvSpPr>
          <p:spPr bwMode="auto">
            <a:xfrm>
              <a:off x="3148013" y="547688"/>
              <a:ext cx="71438" cy="117475"/>
            </a:xfrm>
            <a:custGeom>
              <a:avLst/>
              <a:gdLst>
                <a:gd name="T0" fmla="*/ 19 w 19"/>
                <a:gd name="T1" fmla="*/ 2 h 31"/>
                <a:gd name="T2" fmla="*/ 14 w 19"/>
                <a:gd name="T3" fmla="*/ 6 h 31"/>
                <a:gd name="T4" fmla="*/ 11 w 19"/>
                <a:gd name="T5" fmla="*/ 26 h 31"/>
                <a:gd name="T6" fmla="*/ 14 w 19"/>
                <a:gd name="T7" fmla="*/ 30 h 31"/>
                <a:gd name="T8" fmla="*/ 14 w 19"/>
                <a:gd name="T9" fmla="*/ 31 h 31"/>
                <a:gd name="T10" fmla="*/ 0 w 19"/>
                <a:gd name="T11" fmla="*/ 31 h 31"/>
                <a:gd name="T12" fmla="*/ 1 w 19"/>
                <a:gd name="T13" fmla="*/ 30 h 31"/>
                <a:gd name="T14" fmla="*/ 5 w 19"/>
                <a:gd name="T15" fmla="*/ 26 h 31"/>
                <a:gd name="T16" fmla="*/ 9 w 19"/>
                <a:gd name="T17" fmla="*/ 6 h 31"/>
                <a:gd name="T18" fmla="*/ 6 w 19"/>
                <a:gd name="T19" fmla="*/ 2 h 31"/>
                <a:gd name="T20" fmla="*/ 6 w 19"/>
                <a:gd name="T21" fmla="*/ 0 h 31"/>
                <a:gd name="T22" fmla="*/ 19 w 19"/>
                <a:gd name="T23" fmla="*/ 0 h 31"/>
                <a:gd name="T24" fmla="*/ 19 w 19"/>
                <a:gd name="T25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1">
                  <a:moveTo>
                    <a:pt x="19" y="2"/>
                  </a:moveTo>
                  <a:cubicBezTo>
                    <a:pt x="15" y="2"/>
                    <a:pt x="15" y="3"/>
                    <a:pt x="14" y="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/>
            <p:cNvSpPr>
              <a:spLocks/>
            </p:cNvSpPr>
            <p:nvPr userDrawn="1"/>
          </p:nvSpPr>
          <p:spPr bwMode="auto">
            <a:xfrm>
              <a:off x="3219450" y="547688"/>
              <a:ext cx="138113" cy="120650"/>
            </a:xfrm>
            <a:custGeom>
              <a:avLst/>
              <a:gdLst>
                <a:gd name="T0" fmla="*/ 37 w 37"/>
                <a:gd name="T1" fmla="*/ 2 h 32"/>
                <a:gd name="T2" fmla="*/ 32 w 37"/>
                <a:gd name="T3" fmla="*/ 5 h 32"/>
                <a:gd name="T4" fmla="*/ 31 w 37"/>
                <a:gd name="T5" fmla="*/ 13 h 32"/>
                <a:gd name="T6" fmla="*/ 27 w 37"/>
                <a:gd name="T7" fmla="*/ 32 h 32"/>
                <a:gd name="T8" fmla="*/ 25 w 37"/>
                <a:gd name="T9" fmla="*/ 32 h 32"/>
                <a:gd name="T10" fmla="*/ 11 w 37"/>
                <a:gd name="T11" fmla="*/ 7 h 32"/>
                <a:gd name="T12" fmla="*/ 11 w 37"/>
                <a:gd name="T13" fmla="*/ 7 h 32"/>
                <a:gd name="T14" fmla="*/ 9 w 37"/>
                <a:gd name="T15" fmla="*/ 19 h 32"/>
                <a:gd name="T16" fmla="*/ 7 w 37"/>
                <a:gd name="T17" fmla="*/ 27 h 32"/>
                <a:gd name="T18" fmla="*/ 12 w 37"/>
                <a:gd name="T19" fmla="*/ 30 h 32"/>
                <a:gd name="T20" fmla="*/ 11 w 37"/>
                <a:gd name="T21" fmla="*/ 31 h 32"/>
                <a:gd name="T22" fmla="*/ 0 w 37"/>
                <a:gd name="T23" fmla="*/ 31 h 32"/>
                <a:gd name="T24" fmla="*/ 0 w 37"/>
                <a:gd name="T25" fmla="*/ 30 h 32"/>
                <a:gd name="T26" fmla="*/ 4 w 37"/>
                <a:gd name="T27" fmla="*/ 27 h 32"/>
                <a:gd name="T28" fmla="*/ 6 w 37"/>
                <a:gd name="T29" fmla="*/ 19 h 32"/>
                <a:gd name="T30" fmla="*/ 9 w 37"/>
                <a:gd name="T31" fmla="*/ 8 h 32"/>
                <a:gd name="T32" fmla="*/ 8 w 37"/>
                <a:gd name="T33" fmla="*/ 3 h 32"/>
                <a:gd name="T34" fmla="*/ 5 w 37"/>
                <a:gd name="T35" fmla="*/ 2 h 32"/>
                <a:gd name="T36" fmla="*/ 5 w 37"/>
                <a:gd name="T37" fmla="*/ 0 h 32"/>
                <a:gd name="T38" fmla="*/ 13 w 37"/>
                <a:gd name="T39" fmla="*/ 0 h 32"/>
                <a:gd name="T40" fmla="*/ 26 w 37"/>
                <a:gd name="T41" fmla="*/ 23 h 32"/>
                <a:gd name="T42" fmla="*/ 26 w 37"/>
                <a:gd name="T43" fmla="*/ 23 h 32"/>
                <a:gd name="T44" fmla="*/ 28 w 37"/>
                <a:gd name="T45" fmla="*/ 13 h 32"/>
                <a:gd name="T46" fmla="*/ 29 w 37"/>
                <a:gd name="T47" fmla="*/ 5 h 32"/>
                <a:gd name="T48" fmla="*/ 25 w 37"/>
                <a:gd name="T49" fmla="*/ 2 h 32"/>
                <a:gd name="T50" fmla="*/ 26 w 37"/>
                <a:gd name="T51" fmla="*/ 0 h 32"/>
                <a:gd name="T52" fmla="*/ 37 w 37"/>
                <a:gd name="T53" fmla="*/ 0 h 32"/>
                <a:gd name="T54" fmla="*/ 37 w 37"/>
                <a:gd name="T5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" h="32">
                  <a:moveTo>
                    <a:pt x="37" y="2"/>
                  </a:moveTo>
                  <a:cubicBezTo>
                    <a:pt x="34" y="2"/>
                    <a:pt x="33" y="3"/>
                    <a:pt x="32" y="5"/>
                  </a:cubicBezTo>
                  <a:cubicBezTo>
                    <a:pt x="32" y="6"/>
                    <a:pt x="31" y="8"/>
                    <a:pt x="31" y="1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23"/>
                    <a:pt x="7" y="25"/>
                    <a:pt x="7" y="27"/>
                  </a:cubicBezTo>
                  <a:cubicBezTo>
                    <a:pt x="7" y="29"/>
                    <a:pt x="8" y="30"/>
                    <a:pt x="12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4" y="27"/>
                  </a:cubicBezTo>
                  <a:cubicBezTo>
                    <a:pt x="5" y="25"/>
                    <a:pt x="5" y="23"/>
                    <a:pt x="6" y="1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5"/>
                    <a:pt x="9" y="4"/>
                    <a:pt x="8" y="3"/>
                  </a:cubicBezTo>
                  <a:cubicBezTo>
                    <a:pt x="8" y="2"/>
                    <a:pt x="7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8"/>
                    <a:pt x="29" y="6"/>
                    <a:pt x="29" y="5"/>
                  </a:cubicBezTo>
                  <a:cubicBezTo>
                    <a:pt x="30" y="3"/>
                    <a:pt x="29" y="2"/>
                    <a:pt x="25" y="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3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/>
            <p:cNvSpPr>
              <a:spLocks/>
            </p:cNvSpPr>
            <p:nvPr userDrawn="1"/>
          </p:nvSpPr>
          <p:spPr bwMode="auto">
            <a:xfrm>
              <a:off x="3365500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19 w 30"/>
                <a:gd name="T3" fmla="*/ 2 h 32"/>
                <a:gd name="T4" fmla="*/ 6 w 30"/>
                <a:gd name="T5" fmla="*/ 18 h 32"/>
                <a:gd name="T6" fmla="*/ 15 w 30"/>
                <a:gd name="T7" fmla="*/ 30 h 32"/>
                <a:gd name="T8" fmla="*/ 20 w 30"/>
                <a:gd name="T9" fmla="*/ 27 h 32"/>
                <a:gd name="T10" fmla="*/ 20 w 30"/>
                <a:gd name="T11" fmla="*/ 23 h 32"/>
                <a:gd name="T12" fmla="*/ 16 w 30"/>
                <a:gd name="T13" fmla="*/ 19 h 32"/>
                <a:gd name="T14" fmla="*/ 16 w 30"/>
                <a:gd name="T15" fmla="*/ 17 h 32"/>
                <a:gd name="T16" fmla="*/ 30 w 30"/>
                <a:gd name="T17" fmla="*/ 17 h 32"/>
                <a:gd name="T18" fmla="*/ 29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8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3" y="2"/>
                    <a:pt x="19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9" y="30"/>
                    <a:pt x="15" y="30"/>
                  </a:cubicBezTo>
                  <a:cubicBezTo>
                    <a:pt x="17" y="30"/>
                    <a:pt x="19" y="30"/>
                    <a:pt x="20" y="2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7" y="19"/>
                    <a:pt x="26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8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8" y="0"/>
                    <a:pt x="21" y="0"/>
                  </a:cubicBezTo>
                  <a:cubicBezTo>
                    <a:pt x="24" y="0"/>
                    <a:pt x="28" y="1"/>
                    <a:pt x="29" y="1"/>
                  </a:cubicBezTo>
                  <a:cubicBezTo>
                    <a:pt x="29" y="2"/>
                    <a:pt x="29" y="5"/>
                    <a:pt x="28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5"/>
            <p:cNvSpPr>
              <a:spLocks/>
            </p:cNvSpPr>
            <p:nvPr userDrawn="1"/>
          </p:nvSpPr>
          <p:spPr bwMode="auto">
            <a:xfrm>
              <a:off x="3549650" y="542925"/>
              <a:ext cx="106363" cy="122238"/>
            </a:xfrm>
            <a:custGeom>
              <a:avLst/>
              <a:gdLst>
                <a:gd name="T0" fmla="*/ 28 w 28"/>
                <a:gd name="T1" fmla="*/ 0 h 32"/>
                <a:gd name="T2" fmla="*/ 26 w 28"/>
                <a:gd name="T3" fmla="*/ 9 h 32"/>
                <a:gd name="T4" fmla="*/ 25 w 28"/>
                <a:gd name="T5" fmla="*/ 9 h 32"/>
                <a:gd name="T6" fmla="*/ 24 w 28"/>
                <a:gd name="T7" fmla="*/ 5 h 32"/>
                <a:gd name="T8" fmla="*/ 19 w 28"/>
                <a:gd name="T9" fmla="*/ 3 h 32"/>
                <a:gd name="T10" fmla="*/ 17 w 28"/>
                <a:gd name="T11" fmla="*/ 3 h 32"/>
                <a:gd name="T12" fmla="*/ 12 w 28"/>
                <a:gd name="T13" fmla="*/ 26 h 32"/>
                <a:gd name="T14" fmla="*/ 16 w 28"/>
                <a:gd name="T15" fmla="*/ 31 h 32"/>
                <a:gd name="T16" fmla="*/ 16 w 28"/>
                <a:gd name="T17" fmla="*/ 32 h 32"/>
                <a:gd name="T18" fmla="*/ 1 w 28"/>
                <a:gd name="T19" fmla="*/ 32 h 32"/>
                <a:gd name="T20" fmla="*/ 2 w 28"/>
                <a:gd name="T21" fmla="*/ 31 h 32"/>
                <a:gd name="T22" fmla="*/ 7 w 28"/>
                <a:gd name="T23" fmla="*/ 26 h 32"/>
                <a:gd name="T24" fmla="*/ 11 w 28"/>
                <a:gd name="T25" fmla="*/ 3 h 32"/>
                <a:gd name="T26" fmla="*/ 9 w 28"/>
                <a:gd name="T27" fmla="*/ 3 h 32"/>
                <a:gd name="T28" fmla="*/ 4 w 28"/>
                <a:gd name="T29" fmla="*/ 5 h 32"/>
                <a:gd name="T30" fmla="*/ 1 w 28"/>
                <a:gd name="T31" fmla="*/ 9 h 32"/>
                <a:gd name="T32" fmla="*/ 0 w 28"/>
                <a:gd name="T33" fmla="*/ 9 h 32"/>
                <a:gd name="T34" fmla="*/ 2 w 28"/>
                <a:gd name="T35" fmla="*/ 0 h 32"/>
                <a:gd name="T36" fmla="*/ 3 w 28"/>
                <a:gd name="T37" fmla="*/ 0 h 32"/>
                <a:gd name="T38" fmla="*/ 5 w 28"/>
                <a:gd name="T39" fmla="*/ 1 h 32"/>
                <a:gd name="T40" fmla="*/ 24 w 28"/>
                <a:gd name="T41" fmla="*/ 1 h 32"/>
                <a:gd name="T42" fmla="*/ 26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7" y="2"/>
                    <a:pt x="27" y="6"/>
                    <a:pt x="26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5" y="5"/>
                    <a:pt x="24" y="5"/>
                  </a:cubicBezTo>
                  <a:cubicBezTo>
                    <a:pt x="23" y="3"/>
                    <a:pt x="22" y="3"/>
                    <a:pt x="19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30"/>
                    <a:pt x="12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6" y="31"/>
                    <a:pt x="6" y="30"/>
                    <a:pt x="7" y="2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6"/>
                    <a:pt x="2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1" y="3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5" y="1"/>
                    <a:pt x="2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/>
            <p:cNvSpPr>
              <a:spLocks/>
            </p:cNvSpPr>
            <p:nvPr userDrawn="1"/>
          </p:nvSpPr>
          <p:spPr bwMode="auto">
            <a:xfrm>
              <a:off x="3651250" y="547688"/>
              <a:ext cx="142875" cy="117475"/>
            </a:xfrm>
            <a:custGeom>
              <a:avLst/>
              <a:gdLst>
                <a:gd name="T0" fmla="*/ 38 w 38"/>
                <a:gd name="T1" fmla="*/ 2 h 31"/>
                <a:gd name="T2" fmla="*/ 33 w 38"/>
                <a:gd name="T3" fmla="*/ 6 h 31"/>
                <a:gd name="T4" fmla="*/ 30 w 38"/>
                <a:gd name="T5" fmla="*/ 25 h 31"/>
                <a:gd name="T6" fmla="*/ 33 w 38"/>
                <a:gd name="T7" fmla="*/ 30 h 31"/>
                <a:gd name="T8" fmla="*/ 33 w 38"/>
                <a:gd name="T9" fmla="*/ 31 h 31"/>
                <a:gd name="T10" fmla="*/ 19 w 38"/>
                <a:gd name="T11" fmla="*/ 31 h 31"/>
                <a:gd name="T12" fmla="*/ 19 w 38"/>
                <a:gd name="T13" fmla="*/ 30 h 31"/>
                <a:gd name="T14" fmla="*/ 24 w 38"/>
                <a:gd name="T15" fmla="*/ 25 h 31"/>
                <a:gd name="T16" fmla="*/ 26 w 38"/>
                <a:gd name="T17" fmla="*/ 16 h 31"/>
                <a:gd name="T18" fmla="*/ 12 w 38"/>
                <a:gd name="T19" fmla="*/ 16 h 31"/>
                <a:gd name="T20" fmla="*/ 11 w 38"/>
                <a:gd name="T21" fmla="*/ 25 h 31"/>
                <a:gd name="T22" fmla="*/ 14 w 38"/>
                <a:gd name="T23" fmla="*/ 30 h 31"/>
                <a:gd name="T24" fmla="*/ 14 w 38"/>
                <a:gd name="T25" fmla="*/ 31 h 31"/>
                <a:gd name="T26" fmla="*/ 0 w 38"/>
                <a:gd name="T27" fmla="*/ 31 h 31"/>
                <a:gd name="T28" fmla="*/ 1 w 38"/>
                <a:gd name="T29" fmla="*/ 30 h 31"/>
                <a:gd name="T30" fmla="*/ 5 w 38"/>
                <a:gd name="T31" fmla="*/ 25 h 31"/>
                <a:gd name="T32" fmla="*/ 9 w 38"/>
                <a:gd name="T33" fmla="*/ 6 h 31"/>
                <a:gd name="T34" fmla="*/ 5 w 38"/>
                <a:gd name="T35" fmla="*/ 2 h 31"/>
                <a:gd name="T36" fmla="*/ 6 w 38"/>
                <a:gd name="T37" fmla="*/ 0 h 31"/>
                <a:gd name="T38" fmla="*/ 19 w 38"/>
                <a:gd name="T39" fmla="*/ 0 h 31"/>
                <a:gd name="T40" fmla="*/ 19 w 38"/>
                <a:gd name="T41" fmla="*/ 2 h 31"/>
                <a:gd name="T42" fmla="*/ 14 w 38"/>
                <a:gd name="T43" fmla="*/ 6 h 31"/>
                <a:gd name="T44" fmla="*/ 13 w 38"/>
                <a:gd name="T45" fmla="*/ 14 h 31"/>
                <a:gd name="T46" fmla="*/ 27 w 38"/>
                <a:gd name="T47" fmla="*/ 14 h 31"/>
                <a:gd name="T48" fmla="*/ 28 w 38"/>
                <a:gd name="T49" fmla="*/ 6 h 31"/>
                <a:gd name="T50" fmla="*/ 25 w 38"/>
                <a:gd name="T51" fmla="*/ 2 h 31"/>
                <a:gd name="T52" fmla="*/ 25 w 38"/>
                <a:gd name="T53" fmla="*/ 0 h 31"/>
                <a:gd name="T54" fmla="*/ 38 w 38"/>
                <a:gd name="T55" fmla="*/ 0 h 31"/>
                <a:gd name="T56" fmla="*/ 38 w 38"/>
                <a:gd name="T5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31">
                  <a:moveTo>
                    <a:pt x="38" y="2"/>
                  </a:moveTo>
                  <a:cubicBezTo>
                    <a:pt x="34" y="2"/>
                    <a:pt x="34" y="3"/>
                    <a:pt x="33" y="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9"/>
                    <a:pt x="29" y="30"/>
                    <a:pt x="33" y="30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30"/>
                    <a:pt x="24" y="29"/>
                    <a:pt x="24" y="2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3"/>
                    <a:pt x="28" y="2"/>
                    <a:pt x="25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3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/>
            <p:cNvSpPr>
              <a:spLocks/>
            </p:cNvSpPr>
            <p:nvPr userDrawn="1"/>
          </p:nvSpPr>
          <p:spPr bwMode="auto">
            <a:xfrm>
              <a:off x="3794125" y="547688"/>
              <a:ext cx="106363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2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7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8" y="30"/>
                    <a:pt x="20" y="29"/>
                    <a:pt x="21" y="28"/>
                  </a:cubicBezTo>
                  <a:cubicBezTo>
                    <a:pt x="22" y="27"/>
                    <a:pt x="23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/>
            <p:cNvSpPr>
              <a:spLocks/>
            </p:cNvSpPr>
            <p:nvPr userDrawn="1"/>
          </p:nvSpPr>
          <p:spPr bwMode="auto">
            <a:xfrm>
              <a:off x="3971925" y="547688"/>
              <a:ext cx="161925" cy="120650"/>
            </a:xfrm>
            <a:custGeom>
              <a:avLst/>
              <a:gdLst>
                <a:gd name="T0" fmla="*/ 43 w 43"/>
                <a:gd name="T1" fmla="*/ 2 h 32"/>
                <a:gd name="T2" fmla="*/ 38 w 43"/>
                <a:gd name="T3" fmla="*/ 7 h 32"/>
                <a:gd name="T4" fmla="*/ 25 w 43"/>
                <a:gd name="T5" fmla="*/ 32 h 32"/>
                <a:gd name="T6" fmla="*/ 23 w 43"/>
                <a:gd name="T7" fmla="*/ 32 h 32"/>
                <a:gd name="T8" fmla="*/ 20 w 43"/>
                <a:gd name="T9" fmla="*/ 10 h 32"/>
                <a:gd name="T10" fmla="*/ 20 w 43"/>
                <a:gd name="T11" fmla="*/ 10 h 32"/>
                <a:gd name="T12" fmla="*/ 9 w 43"/>
                <a:gd name="T13" fmla="*/ 32 h 32"/>
                <a:gd name="T14" fmla="*/ 7 w 43"/>
                <a:gd name="T15" fmla="*/ 32 h 32"/>
                <a:gd name="T16" fmla="*/ 4 w 43"/>
                <a:gd name="T17" fmla="*/ 6 h 32"/>
                <a:gd name="T18" fmla="*/ 0 w 43"/>
                <a:gd name="T19" fmla="*/ 2 h 32"/>
                <a:gd name="T20" fmla="*/ 0 w 43"/>
                <a:gd name="T21" fmla="*/ 0 h 32"/>
                <a:gd name="T22" fmla="*/ 12 w 43"/>
                <a:gd name="T23" fmla="*/ 0 h 32"/>
                <a:gd name="T24" fmla="*/ 12 w 43"/>
                <a:gd name="T25" fmla="*/ 2 h 32"/>
                <a:gd name="T26" fmla="*/ 11 w 43"/>
                <a:gd name="T27" fmla="*/ 2 h 32"/>
                <a:gd name="T28" fmla="*/ 9 w 43"/>
                <a:gd name="T29" fmla="*/ 5 h 32"/>
                <a:gd name="T30" fmla="*/ 11 w 43"/>
                <a:gd name="T31" fmla="*/ 23 h 32"/>
                <a:gd name="T32" fmla="*/ 11 w 43"/>
                <a:gd name="T33" fmla="*/ 23 h 32"/>
                <a:gd name="T34" fmla="*/ 22 w 43"/>
                <a:gd name="T35" fmla="*/ 1 h 32"/>
                <a:gd name="T36" fmla="*/ 23 w 43"/>
                <a:gd name="T37" fmla="*/ 1 h 32"/>
                <a:gd name="T38" fmla="*/ 27 w 43"/>
                <a:gd name="T39" fmla="*/ 23 h 32"/>
                <a:gd name="T40" fmla="*/ 27 w 43"/>
                <a:gd name="T41" fmla="*/ 23 h 32"/>
                <a:gd name="T42" fmla="*/ 35 w 43"/>
                <a:gd name="T43" fmla="*/ 6 h 32"/>
                <a:gd name="T44" fmla="*/ 34 w 43"/>
                <a:gd name="T45" fmla="*/ 2 h 32"/>
                <a:gd name="T46" fmla="*/ 33 w 43"/>
                <a:gd name="T47" fmla="*/ 2 h 32"/>
                <a:gd name="T48" fmla="*/ 33 w 43"/>
                <a:gd name="T49" fmla="*/ 0 h 32"/>
                <a:gd name="T50" fmla="*/ 43 w 43"/>
                <a:gd name="T51" fmla="*/ 0 h 32"/>
                <a:gd name="T52" fmla="*/ 43 w 43"/>
                <a:gd name="T53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3" h="32">
                  <a:moveTo>
                    <a:pt x="43" y="2"/>
                  </a:moveTo>
                  <a:cubicBezTo>
                    <a:pt x="40" y="2"/>
                    <a:pt x="40" y="2"/>
                    <a:pt x="38" y="7"/>
                  </a:cubicBezTo>
                  <a:cubicBezTo>
                    <a:pt x="35" y="11"/>
                    <a:pt x="32" y="19"/>
                    <a:pt x="25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3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2"/>
                    <a:pt x="9" y="3"/>
                    <a:pt x="9" y="5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30" y="17"/>
                    <a:pt x="34" y="10"/>
                    <a:pt x="35" y="6"/>
                  </a:cubicBezTo>
                  <a:cubicBezTo>
                    <a:pt x="36" y="3"/>
                    <a:pt x="36" y="2"/>
                    <a:pt x="34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43" y="0"/>
                    <a:pt x="43" y="0"/>
                    <a:pt x="43" y="0"/>
                  </a:cubicBezTo>
                  <a:lnTo>
                    <a:pt x="4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"/>
            <p:cNvSpPr>
              <a:spLocks noEditPoints="1"/>
            </p:cNvSpPr>
            <p:nvPr userDrawn="1"/>
          </p:nvSpPr>
          <p:spPr bwMode="auto">
            <a:xfrm>
              <a:off x="4141788" y="547688"/>
              <a:ext cx="112713" cy="120650"/>
            </a:xfrm>
            <a:custGeom>
              <a:avLst/>
              <a:gdLst>
                <a:gd name="T0" fmla="*/ 30 w 30"/>
                <a:gd name="T1" fmla="*/ 13 h 32"/>
                <a:gd name="T2" fmla="*/ 13 w 30"/>
                <a:gd name="T3" fmla="*/ 32 h 32"/>
                <a:gd name="T4" fmla="*/ 0 w 30"/>
                <a:gd name="T5" fmla="*/ 19 h 32"/>
                <a:gd name="T6" fmla="*/ 17 w 30"/>
                <a:gd name="T7" fmla="*/ 0 h 32"/>
                <a:gd name="T8" fmla="*/ 30 w 30"/>
                <a:gd name="T9" fmla="*/ 13 h 32"/>
                <a:gd name="T10" fmla="*/ 6 w 30"/>
                <a:gd name="T11" fmla="*/ 20 h 32"/>
                <a:gd name="T12" fmla="*/ 13 w 30"/>
                <a:gd name="T13" fmla="*/ 30 h 32"/>
                <a:gd name="T14" fmla="*/ 24 w 30"/>
                <a:gd name="T15" fmla="*/ 12 h 32"/>
                <a:gd name="T16" fmla="*/ 17 w 30"/>
                <a:gd name="T17" fmla="*/ 1 h 32"/>
                <a:gd name="T18" fmla="*/ 6 w 30"/>
                <a:gd name="T1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2">
                  <a:moveTo>
                    <a:pt x="30" y="13"/>
                  </a:moveTo>
                  <a:cubicBezTo>
                    <a:pt x="30" y="24"/>
                    <a:pt x="23" y="32"/>
                    <a:pt x="13" y="32"/>
                  </a:cubicBezTo>
                  <a:cubicBezTo>
                    <a:pt x="5" y="32"/>
                    <a:pt x="0" y="27"/>
                    <a:pt x="0" y="19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5" y="0"/>
                    <a:pt x="30" y="5"/>
                    <a:pt x="30" y="13"/>
                  </a:cubicBezTo>
                  <a:close/>
                  <a:moveTo>
                    <a:pt x="6" y="20"/>
                  </a:moveTo>
                  <a:cubicBezTo>
                    <a:pt x="6" y="26"/>
                    <a:pt x="8" y="30"/>
                    <a:pt x="13" y="30"/>
                  </a:cubicBezTo>
                  <a:cubicBezTo>
                    <a:pt x="20" y="30"/>
                    <a:pt x="24" y="20"/>
                    <a:pt x="24" y="12"/>
                  </a:cubicBezTo>
                  <a:cubicBezTo>
                    <a:pt x="24" y="6"/>
                    <a:pt x="22" y="1"/>
                    <a:pt x="17" y="1"/>
                  </a:cubicBezTo>
                  <a:cubicBezTo>
                    <a:pt x="11" y="1"/>
                    <a:pt x="6" y="11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0"/>
            <p:cNvSpPr>
              <a:spLocks noEditPoints="1"/>
            </p:cNvSpPr>
            <p:nvPr userDrawn="1"/>
          </p:nvSpPr>
          <p:spPr bwMode="auto">
            <a:xfrm>
              <a:off x="4260850" y="547688"/>
              <a:ext cx="109538" cy="120650"/>
            </a:xfrm>
            <a:custGeom>
              <a:avLst/>
              <a:gdLst>
                <a:gd name="T0" fmla="*/ 29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4 w 29"/>
                <a:gd name="T9" fmla="*/ 18 h 32"/>
                <a:gd name="T10" fmla="*/ 12 w 29"/>
                <a:gd name="T11" fmla="*/ 18 h 32"/>
                <a:gd name="T12" fmla="*/ 11 w 29"/>
                <a:gd name="T13" fmla="*/ 25 h 32"/>
                <a:gd name="T14" fmla="*/ 14 w 29"/>
                <a:gd name="T15" fmla="*/ 30 h 32"/>
                <a:gd name="T16" fmla="*/ 14 w 29"/>
                <a:gd name="T17" fmla="*/ 31 h 32"/>
                <a:gd name="T18" fmla="*/ 0 w 29"/>
                <a:gd name="T19" fmla="*/ 31 h 32"/>
                <a:gd name="T20" fmla="*/ 1 w 29"/>
                <a:gd name="T21" fmla="*/ 30 h 32"/>
                <a:gd name="T22" fmla="*/ 6 w 29"/>
                <a:gd name="T23" fmla="*/ 25 h 32"/>
                <a:gd name="T24" fmla="*/ 9 w 29"/>
                <a:gd name="T25" fmla="*/ 6 h 32"/>
                <a:gd name="T26" fmla="*/ 6 w 29"/>
                <a:gd name="T27" fmla="*/ 2 h 32"/>
                <a:gd name="T28" fmla="*/ 6 w 29"/>
                <a:gd name="T29" fmla="*/ 0 h 32"/>
                <a:gd name="T30" fmla="*/ 18 w 29"/>
                <a:gd name="T31" fmla="*/ 0 h 32"/>
                <a:gd name="T32" fmla="*/ 25 w 29"/>
                <a:gd name="T33" fmla="*/ 2 h 32"/>
                <a:gd name="T34" fmla="*/ 28 w 29"/>
                <a:gd name="T35" fmla="*/ 8 h 32"/>
                <a:gd name="T36" fmla="*/ 21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9 w 29"/>
                <a:gd name="T45" fmla="*/ 32 h 32"/>
                <a:gd name="T46" fmla="*/ 14 w 29"/>
                <a:gd name="T47" fmla="*/ 16 h 32"/>
                <a:gd name="T48" fmla="*/ 19 w 29"/>
                <a:gd name="T49" fmla="*/ 15 h 32"/>
                <a:gd name="T50" fmla="*/ 22 w 29"/>
                <a:gd name="T51" fmla="*/ 8 h 32"/>
                <a:gd name="T52" fmla="*/ 18 w 29"/>
                <a:gd name="T53" fmla="*/ 2 h 32"/>
                <a:gd name="T54" fmla="*/ 16 w 29"/>
                <a:gd name="T55" fmla="*/ 3 h 32"/>
                <a:gd name="T56" fmla="*/ 15 w 29"/>
                <a:gd name="T57" fmla="*/ 5 h 32"/>
                <a:gd name="T58" fmla="*/ 13 w 29"/>
                <a:gd name="T59" fmla="*/ 16 h 32"/>
                <a:gd name="T60" fmla="*/ 14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9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1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6" y="18"/>
                    <a:pt x="15" y="18"/>
                    <a:pt x="14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6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1"/>
                    <a:pt x="25" y="2"/>
                  </a:cubicBezTo>
                  <a:cubicBezTo>
                    <a:pt x="27" y="3"/>
                    <a:pt x="28" y="5"/>
                    <a:pt x="28" y="8"/>
                  </a:cubicBezTo>
                  <a:cubicBezTo>
                    <a:pt x="28" y="13"/>
                    <a:pt x="25" y="16"/>
                    <a:pt x="21" y="17"/>
                  </a:cubicBezTo>
                  <a:cubicBezTo>
                    <a:pt x="21" y="18"/>
                    <a:pt x="22" y="21"/>
                    <a:pt x="23" y="23"/>
                  </a:cubicBezTo>
                  <a:cubicBezTo>
                    <a:pt x="25" y="26"/>
                    <a:pt x="26" y="27"/>
                    <a:pt x="26" y="28"/>
                  </a:cubicBezTo>
                  <a:cubicBezTo>
                    <a:pt x="27" y="30"/>
                    <a:pt x="28" y="30"/>
                    <a:pt x="29" y="30"/>
                  </a:cubicBezTo>
                  <a:lnTo>
                    <a:pt x="29" y="32"/>
                  </a:lnTo>
                  <a:close/>
                  <a:moveTo>
                    <a:pt x="14" y="16"/>
                  </a:moveTo>
                  <a:cubicBezTo>
                    <a:pt x="16" y="16"/>
                    <a:pt x="18" y="16"/>
                    <a:pt x="19" y="15"/>
                  </a:cubicBezTo>
                  <a:cubicBezTo>
                    <a:pt x="21" y="14"/>
                    <a:pt x="22" y="11"/>
                    <a:pt x="22" y="8"/>
                  </a:cubicBezTo>
                  <a:cubicBezTo>
                    <a:pt x="22" y="4"/>
                    <a:pt x="20" y="2"/>
                    <a:pt x="18" y="2"/>
                  </a:cubicBezTo>
                  <a:cubicBezTo>
                    <a:pt x="17" y="2"/>
                    <a:pt x="16" y="2"/>
                    <a:pt x="16" y="3"/>
                  </a:cubicBezTo>
                  <a:cubicBezTo>
                    <a:pt x="15" y="3"/>
                    <a:pt x="15" y="4"/>
                    <a:pt x="15" y="5"/>
                  </a:cubicBezTo>
                  <a:cubicBezTo>
                    <a:pt x="13" y="16"/>
                    <a:pt x="13" y="16"/>
                    <a:pt x="13" y="16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/>
            <p:cNvSpPr>
              <a:spLocks/>
            </p:cNvSpPr>
            <p:nvPr userDrawn="1"/>
          </p:nvSpPr>
          <p:spPr bwMode="auto">
            <a:xfrm>
              <a:off x="4381500" y="547688"/>
              <a:ext cx="95250" cy="117475"/>
            </a:xfrm>
            <a:custGeom>
              <a:avLst/>
              <a:gdLst>
                <a:gd name="T0" fmla="*/ 25 w 25"/>
                <a:gd name="T1" fmla="*/ 24 h 31"/>
                <a:gd name="T2" fmla="*/ 22 w 25"/>
                <a:gd name="T3" fmla="*/ 31 h 31"/>
                <a:gd name="T4" fmla="*/ 0 w 25"/>
                <a:gd name="T5" fmla="*/ 31 h 31"/>
                <a:gd name="T6" fmla="*/ 0 w 25"/>
                <a:gd name="T7" fmla="*/ 30 h 31"/>
                <a:gd name="T8" fmla="*/ 5 w 25"/>
                <a:gd name="T9" fmla="*/ 26 h 31"/>
                <a:gd name="T10" fmla="*/ 9 w 25"/>
                <a:gd name="T11" fmla="*/ 6 h 31"/>
                <a:gd name="T12" fmla="*/ 6 w 25"/>
                <a:gd name="T13" fmla="*/ 2 h 31"/>
                <a:gd name="T14" fmla="*/ 6 w 25"/>
                <a:gd name="T15" fmla="*/ 0 h 31"/>
                <a:gd name="T16" fmla="*/ 19 w 25"/>
                <a:gd name="T17" fmla="*/ 0 h 31"/>
                <a:gd name="T18" fmla="*/ 19 w 25"/>
                <a:gd name="T19" fmla="*/ 2 h 31"/>
                <a:gd name="T20" fmla="*/ 14 w 25"/>
                <a:gd name="T21" fmla="*/ 6 h 31"/>
                <a:gd name="T22" fmla="*/ 11 w 25"/>
                <a:gd name="T23" fmla="*/ 25 h 31"/>
                <a:gd name="T24" fmla="*/ 11 w 25"/>
                <a:gd name="T25" fmla="*/ 29 h 31"/>
                <a:gd name="T26" fmla="*/ 15 w 25"/>
                <a:gd name="T27" fmla="*/ 30 h 31"/>
                <a:gd name="T28" fmla="*/ 20 w 25"/>
                <a:gd name="T29" fmla="*/ 28 h 31"/>
                <a:gd name="T30" fmla="*/ 24 w 25"/>
                <a:gd name="T31" fmla="*/ 23 h 31"/>
                <a:gd name="T32" fmla="*/ 25 w 25"/>
                <a:gd name="T33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1">
                  <a:moveTo>
                    <a:pt x="25" y="24"/>
                  </a:moveTo>
                  <a:cubicBezTo>
                    <a:pt x="25" y="25"/>
                    <a:pt x="23" y="30"/>
                    <a:pt x="2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7" y="30"/>
                    <a:pt x="19" y="29"/>
                    <a:pt x="20" y="28"/>
                  </a:cubicBezTo>
                  <a:cubicBezTo>
                    <a:pt x="21" y="27"/>
                    <a:pt x="22" y="25"/>
                    <a:pt x="24" y="23"/>
                  </a:cubicBezTo>
                  <a:lnTo>
                    <a:pt x="2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2"/>
            <p:cNvSpPr>
              <a:spLocks noEditPoints="1"/>
            </p:cNvSpPr>
            <p:nvPr userDrawn="1"/>
          </p:nvSpPr>
          <p:spPr bwMode="auto">
            <a:xfrm>
              <a:off x="4487863" y="547688"/>
              <a:ext cx="127000" cy="117475"/>
            </a:xfrm>
            <a:custGeom>
              <a:avLst/>
              <a:gdLst>
                <a:gd name="T0" fmla="*/ 18 w 34"/>
                <a:gd name="T1" fmla="*/ 0 h 31"/>
                <a:gd name="T2" fmla="*/ 34 w 34"/>
                <a:gd name="T3" fmla="*/ 14 h 31"/>
                <a:gd name="T4" fmla="*/ 26 w 34"/>
                <a:gd name="T5" fmla="*/ 28 h 31"/>
                <a:gd name="T6" fmla="*/ 11 w 34"/>
                <a:gd name="T7" fmla="*/ 31 h 31"/>
                <a:gd name="T8" fmla="*/ 0 w 34"/>
                <a:gd name="T9" fmla="*/ 31 h 31"/>
                <a:gd name="T10" fmla="*/ 0 w 34"/>
                <a:gd name="T11" fmla="*/ 30 h 31"/>
                <a:gd name="T12" fmla="*/ 5 w 34"/>
                <a:gd name="T13" fmla="*/ 26 h 31"/>
                <a:gd name="T14" fmla="*/ 9 w 34"/>
                <a:gd name="T15" fmla="*/ 6 h 31"/>
                <a:gd name="T16" fmla="*/ 5 w 34"/>
                <a:gd name="T17" fmla="*/ 2 h 31"/>
                <a:gd name="T18" fmla="*/ 6 w 34"/>
                <a:gd name="T19" fmla="*/ 0 h 31"/>
                <a:gd name="T20" fmla="*/ 18 w 34"/>
                <a:gd name="T21" fmla="*/ 0 h 31"/>
                <a:gd name="T22" fmla="*/ 11 w 34"/>
                <a:gd name="T23" fmla="*/ 25 h 31"/>
                <a:gd name="T24" fmla="*/ 11 w 34"/>
                <a:gd name="T25" fmla="*/ 29 h 31"/>
                <a:gd name="T26" fmla="*/ 14 w 34"/>
                <a:gd name="T27" fmla="*/ 30 h 31"/>
                <a:gd name="T28" fmla="*/ 28 w 34"/>
                <a:gd name="T29" fmla="*/ 13 h 31"/>
                <a:gd name="T30" fmla="*/ 18 w 34"/>
                <a:gd name="T31" fmla="*/ 2 h 31"/>
                <a:gd name="T32" fmla="*/ 15 w 34"/>
                <a:gd name="T33" fmla="*/ 3 h 31"/>
                <a:gd name="T34" fmla="*/ 14 w 34"/>
                <a:gd name="T35" fmla="*/ 5 h 31"/>
                <a:gd name="T36" fmla="*/ 11 w 34"/>
                <a:gd name="T37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1">
                  <a:moveTo>
                    <a:pt x="18" y="0"/>
                  </a:moveTo>
                  <a:cubicBezTo>
                    <a:pt x="28" y="0"/>
                    <a:pt x="34" y="4"/>
                    <a:pt x="34" y="14"/>
                  </a:cubicBezTo>
                  <a:cubicBezTo>
                    <a:pt x="34" y="19"/>
                    <a:pt x="31" y="25"/>
                    <a:pt x="26" y="28"/>
                  </a:cubicBezTo>
                  <a:cubicBezTo>
                    <a:pt x="22" y="31"/>
                    <a:pt x="17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3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18" y="0"/>
                  </a:lnTo>
                  <a:close/>
                  <a:moveTo>
                    <a:pt x="11" y="25"/>
                  </a:move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4" y="30"/>
                  </a:cubicBezTo>
                  <a:cubicBezTo>
                    <a:pt x="23" y="30"/>
                    <a:pt x="28" y="22"/>
                    <a:pt x="28" y="13"/>
                  </a:cubicBezTo>
                  <a:cubicBezTo>
                    <a:pt x="28" y="7"/>
                    <a:pt x="25" y="2"/>
                    <a:pt x="18" y="2"/>
                  </a:cubicBezTo>
                  <a:cubicBezTo>
                    <a:pt x="17" y="2"/>
                    <a:pt x="16" y="2"/>
                    <a:pt x="15" y="3"/>
                  </a:cubicBezTo>
                  <a:cubicBezTo>
                    <a:pt x="15" y="3"/>
                    <a:pt x="15" y="4"/>
                    <a:pt x="14" y="5"/>
                  </a:cubicBezTo>
                  <a:lnTo>
                    <a:pt x="11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3"/>
            <p:cNvSpPr>
              <a:spLocks/>
            </p:cNvSpPr>
            <p:nvPr userDrawn="1"/>
          </p:nvSpPr>
          <p:spPr bwMode="auto">
            <a:xfrm>
              <a:off x="4686300" y="542925"/>
              <a:ext cx="106363" cy="122238"/>
            </a:xfrm>
            <a:custGeom>
              <a:avLst/>
              <a:gdLst>
                <a:gd name="T0" fmla="*/ 28 w 28"/>
                <a:gd name="T1" fmla="*/ 0 h 32"/>
                <a:gd name="T2" fmla="*/ 27 w 28"/>
                <a:gd name="T3" fmla="*/ 9 h 32"/>
                <a:gd name="T4" fmla="*/ 25 w 28"/>
                <a:gd name="T5" fmla="*/ 9 h 32"/>
                <a:gd name="T6" fmla="*/ 25 w 28"/>
                <a:gd name="T7" fmla="*/ 5 h 32"/>
                <a:gd name="T8" fmla="*/ 20 w 28"/>
                <a:gd name="T9" fmla="*/ 3 h 32"/>
                <a:gd name="T10" fmla="*/ 17 w 28"/>
                <a:gd name="T11" fmla="*/ 3 h 32"/>
                <a:gd name="T12" fmla="*/ 13 w 28"/>
                <a:gd name="T13" fmla="*/ 26 h 32"/>
                <a:gd name="T14" fmla="*/ 17 w 28"/>
                <a:gd name="T15" fmla="*/ 31 h 32"/>
                <a:gd name="T16" fmla="*/ 17 w 28"/>
                <a:gd name="T17" fmla="*/ 32 h 32"/>
                <a:gd name="T18" fmla="*/ 2 w 28"/>
                <a:gd name="T19" fmla="*/ 32 h 32"/>
                <a:gd name="T20" fmla="*/ 2 w 28"/>
                <a:gd name="T21" fmla="*/ 31 h 32"/>
                <a:gd name="T22" fmla="*/ 8 w 28"/>
                <a:gd name="T23" fmla="*/ 26 h 32"/>
                <a:gd name="T24" fmla="*/ 12 w 28"/>
                <a:gd name="T25" fmla="*/ 3 h 32"/>
                <a:gd name="T26" fmla="*/ 10 w 28"/>
                <a:gd name="T27" fmla="*/ 3 h 32"/>
                <a:gd name="T28" fmla="*/ 4 w 28"/>
                <a:gd name="T29" fmla="*/ 5 h 32"/>
                <a:gd name="T30" fmla="*/ 2 w 28"/>
                <a:gd name="T31" fmla="*/ 9 h 32"/>
                <a:gd name="T32" fmla="*/ 0 w 28"/>
                <a:gd name="T33" fmla="*/ 9 h 32"/>
                <a:gd name="T34" fmla="*/ 3 w 28"/>
                <a:gd name="T35" fmla="*/ 0 h 32"/>
                <a:gd name="T36" fmla="*/ 4 w 28"/>
                <a:gd name="T37" fmla="*/ 0 h 32"/>
                <a:gd name="T38" fmla="*/ 6 w 28"/>
                <a:gd name="T39" fmla="*/ 1 h 32"/>
                <a:gd name="T40" fmla="*/ 25 w 28"/>
                <a:gd name="T41" fmla="*/ 1 h 32"/>
                <a:gd name="T42" fmla="*/ 27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8" y="2"/>
                    <a:pt x="27" y="6"/>
                    <a:pt x="27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5" y="5"/>
                    <a:pt x="25" y="5"/>
                  </a:cubicBezTo>
                  <a:cubicBezTo>
                    <a:pt x="24" y="3"/>
                    <a:pt x="23" y="3"/>
                    <a:pt x="20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2" y="30"/>
                    <a:pt x="13" y="31"/>
                    <a:pt x="17" y="3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7" y="31"/>
                    <a:pt x="7" y="30"/>
                    <a:pt x="8" y="26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4" y="6"/>
                    <a:pt x="3" y="7"/>
                    <a:pt x="2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2" y="3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1"/>
                    <a:pt x="27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4"/>
            <p:cNvSpPr>
              <a:spLocks noEditPoints="1"/>
            </p:cNvSpPr>
            <p:nvPr userDrawn="1"/>
          </p:nvSpPr>
          <p:spPr bwMode="auto">
            <a:xfrm>
              <a:off x="4803775" y="547688"/>
              <a:ext cx="115888" cy="120650"/>
            </a:xfrm>
            <a:custGeom>
              <a:avLst/>
              <a:gdLst>
                <a:gd name="T0" fmla="*/ 31 w 31"/>
                <a:gd name="T1" fmla="*/ 13 h 32"/>
                <a:gd name="T2" fmla="*/ 13 w 31"/>
                <a:gd name="T3" fmla="*/ 32 h 32"/>
                <a:gd name="T4" fmla="*/ 0 w 31"/>
                <a:gd name="T5" fmla="*/ 19 h 32"/>
                <a:gd name="T6" fmla="*/ 18 w 31"/>
                <a:gd name="T7" fmla="*/ 0 h 32"/>
                <a:gd name="T8" fmla="*/ 31 w 31"/>
                <a:gd name="T9" fmla="*/ 13 h 32"/>
                <a:gd name="T10" fmla="*/ 6 w 31"/>
                <a:gd name="T11" fmla="*/ 20 h 32"/>
                <a:gd name="T12" fmla="*/ 13 w 31"/>
                <a:gd name="T13" fmla="*/ 30 h 32"/>
                <a:gd name="T14" fmla="*/ 24 w 31"/>
                <a:gd name="T15" fmla="*/ 12 h 32"/>
                <a:gd name="T16" fmla="*/ 17 w 31"/>
                <a:gd name="T17" fmla="*/ 1 h 32"/>
                <a:gd name="T18" fmla="*/ 6 w 31"/>
                <a:gd name="T1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2">
                  <a:moveTo>
                    <a:pt x="31" y="13"/>
                  </a:moveTo>
                  <a:cubicBezTo>
                    <a:pt x="31" y="24"/>
                    <a:pt x="23" y="32"/>
                    <a:pt x="13" y="32"/>
                  </a:cubicBezTo>
                  <a:cubicBezTo>
                    <a:pt x="5" y="32"/>
                    <a:pt x="0" y="27"/>
                    <a:pt x="0" y="19"/>
                  </a:cubicBezTo>
                  <a:cubicBezTo>
                    <a:pt x="0" y="8"/>
                    <a:pt x="7" y="0"/>
                    <a:pt x="18" y="0"/>
                  </a:cubicBezTo>
                  <a:cubicBezTo>
                    <a:pt x="25" y="0"/>
                    <a:pt x="31" y="5"/>
                    <a:pt x="31" y="13"/>
                  </a:cubicBezTo>
                  <a:close/>
                  <a:moveTo>
                    <a:pt x="6" y="20"/>
                  </a:moveTo>
                  <a:cubicBezTo>
                    <a:pt x="6" y="26"/>
                    <a:pt x="8" y="30"/>
                    <a:pt x="13" y="30"/>
                  </a:cubicBezTo>
                  <a:cubicBezTo>
                    <a:pt x="20" y="30"/>
                    <a:pt x="24" y="20"/>
                    <a:pt x="24" y="12"/>
                  </a:cubicBezTo>
                  <a:cubicBezTo>
                    <a:pt x="24" y="6"/>
                    <a:pt x="23" y="1"/>
                    <a:pt x="17" y="1"/>
                  </a:cubicBezTo>
                  <a:cubicBezTo>
                    <a:pt x="11" y="1"/>
                    <a:pt x="6" y="11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5"/>
            <p:cNvSpPr>
              <a:spLocks/>
            </p:cNvSpPr>
            <p:nvPr userDrawn="1"/>
          </p:nvSpPr>
          <p:spPr bwMode="auto">
            <a:xfrm>
              <a:off x="4943475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20 w 30"/>
                <a:gd name="T3" fmla="*/ 2 h 32"/>
                <a:gd name="T4" fmla="*/ 6 w 30"/>
                <a:gd name="T5" fmla="*/ 18 h 32"/>
                <a:gd name="T6" fmla="*/ 16 w 30"/>
                <a:gd name="T7" fmla="*/ 30 h 32"/>
                <a:gd name="T8" fmla="*/ 20 w 30"/>
                <a:gd name="T9" fmla="*/ 27 h 32"/>
                <a:gd name="T10" fmla="*/ 21 w 30"/>
                <a:gd name="T11" fmla="*/ 23 h 32"/>
                <a:gd name="T12" fmla="*/ 16 w 30"/>
                <a:gd name="T13" fmla="*/ 19 h 32"/>
                <a:gd name="T14" fmla="*/ 17 w 30"/>
                <a:gd name="T15" fmla="*/ 17 h 32"/>
                <a:gd name="T16" fmla="*/ 30 w 30"/>
                <a:gd name="T17" fmla="*/ 17 h 32"/>
                <a:gd name="T18" fmla="*/ 30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9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4" y="2"/>
                    <a:pt x="20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10" y="30"/>
                    <a:pt x="16" y="30"/>
                  </a:cubicBezTo>
                  <a:cubicBezTo>
                    <a:pt x="18" y="30"/>
                    <a:pt x="19" y="30"/>
                    <a:pt x="20" y="2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7" y="19"/>
                    <a:pt x="27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9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9" y="0"/>
                    <a:pt x="21" y="0"/>
                  </a:cubicBezTo>
                  <a:cubicBezTo>
                    <a:pt x="25" y="0"/>
                    <a:pt x="28" y="1"/>
                    <a:pt x="29" y="1"/>
                  </a:cubicBezTo>
                  <a:cubicBezTo>
                    <a:pt x="29" y="2"/>
                    <a:pt x="29" y="5"/>
                    <a:pt x="29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6"/>
            <p:cNvSpPr>
              <a:spLocks/>
            </p:cNvSpPr>
            <p:nvPr userDrawn="1"/>
          </p:nvSpPr>
          <p:spPr bwMode="auto">
            <a:xfrm>
              <a:off x="5064125" y="547688"/>
              <a:ext cx="104775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3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8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7"/>
                    <a:pt x="11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9" y="30"/>
                    <a:pt x="20" y="29"/>
                    <a:pt x="21" y="28"/>
                  </a:cubicBezTo>
                  <a:cubicBezTo>
                    <a:pt x="22" y="27"/>
                    <a:pt x="24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5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7"/>
            <p:cNvSpPr>
              <a:spLocks/>
            </p:cNvSpPr>
            <p:nvPr userDrawn="1"/>
          </p:nvSpPr>
          <p:spPr bwMode="auto">
            <a:xfrm>
              <a:off x="5187950" y="542925"/>
              <a:ext cx="104775" cy="122238"/>
            </a:xfrm>
            <a:custGeom>
              <a:avLst/>
              <a:gdLst>
                <a:gd name="T0" fmla="*/ 28 w 28"/>
                <a:gd name="T1" fmla="*/ 0 h 32"/>
                <a:gd name="T2" fmla="*/ 26 w 28"/>
                <a:gd name="T3" fmla="*/ 9 h 32"/>
                <a:gd name="T4" fmla="*/ 25 w 28"/>
                <a:gd name="T5" fmla="*/ 9 h 32"/>
                <a:gd name="T6" fmla="*/ 24 w 28"/>
                <a:gd name="T7" fmla="*/ 5 h 32"/>
                <a:gd name="T8" fmla="*/ 19 w 28"/>
                <a:gd name="T9" fmla="*/ 3 h 32"/>
                <a:gd name="T10" fmla="*/ 17 w 28"/>
                <a:gd name="T11" fmla="*/ 3 h 32"/>
                <a:gd name="T12" fmla="*/ 12 w 28"/>
                <a:gd name="T13" fmla="*/ 26 h 32"/>
                <a:gd name="T14" fmla="*/ 16 w 28"/>
                <a:gd name="T15" fmla="*/ 31 h 32"/>
                <a:gd name="T16" fmla="*/ 16 w 28"/>
                <a:gd name="T17" fmla="*/ 32 h 32"/>
                <a:gd name="T18" fmla="*/ 1 w 28"/>
                <a:gd name="T19" fmla="*/ 32 h 32"/>
                <a:gd name="T20" fmla="*/ 2 w 28"/>
                <a:gd name="T21" fmla="*/ 31 h 32"/>
                <a:gd name="T22" fmla="*/ 7 w 28"/>
                <a:gd name="T23" fmla="*/ 26 h 32"/>
                <a:gd name="T24" fmla="*/ 11 w 28"/>
                <a:gd name="T25" fmla="*/ 3 h 32"/>
                <a:gd name="T26" fmla="*/ 9 w 28"/>
                <a:gd name="T27" fmla="*/ 3 h 32"/>
                <a:gd name="T28" fmla="*/ 4 w 28"/>
                <a:gd name="T29" fmla="*/ 5 h 32"/>
                <a:gd name="T30" fmla="*/ 1 w 28"/>
                <a:gd name="T31" fmla="*/ 9 h 32"/>
                <a:gd name="T32" fmla="*/ 0 w 28"/>
                <a:gd name="T33" fmla="*/ 9 h 32"/>
                <a:gd name="T34" fmla="*/ 2 w 28"/>
                <a:gd name="T35" fmla="*/ 0 h 32"/>
                <a:gd name="T36" fmla="*/ 3 w 28"/>
                <a:gd name="T37" fmla="*/ 0 h 32"/>
                <a:gd name="T38" fmla="*/ 5 w 28"/>
                <a:gd name="T39" fmla="*/ 1 h 32"/>
                <a:gd name="T40" fmla="*/ 24 w 28"/>
                <a:gd name="T41" fmla="*/ 1 h 32"/>
                <a:gd name="T42" fmla="*/ 26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7" y="2"/>
                    <a:pt x="27" y="6"/>
                    <a:pt x="26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4" y="5"/>
                    <a:pt x="24" y="5"/>
                  </a:cubicBezTo>
                  <a:cubicBezTo>
                    <a:pt x="23" y="3"/>
                    <a:pt x="22" y="3"/>
                    <a:pt x="19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30"/>
                    <a:pt x="12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6" y="31"/>
                    <a:pt x="6" y="30"/>
                    <a:pt x="7" y="2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6"/>
                    <a:pt x="2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1" y="3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5" y="1"/>
                    <a:pt x="2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8"/>
            <p:cNvSpPr>
              <a:spLocks/>
            </p:cNvSpPr>
            <p:nvPr userDrawn="1"/>
          </p:nvSpPr>
          <p:spPr bwMode="auto">
            <a:xfrm>
              <a:off x="5289550" y="547688"/>
              <a:ext cx="142875" cy="117475"/>
            </a:xfrm>
            <a:custGeom>
              <a:avLst/>
              <a:gdLst>
                <a:gd name="T0" fmla="*/ 38 w 38"/>
                <a:gd name="T1" fmla="*/ 2 h 31"/>
                <a:gd name="T2" fmla="*/ 33 w 38"/>
                <a:gd name="T3" fmla="*/ 6 h 31"/>
                <a:gd name="T4" fmla="*/ 30 w 38"/>
                <a:gd name="T5" fmla="*/ 25 h 31"/>
                <a:gd name="T6" fmla="*/ 33 w 38"/>
                <a:gd name="T7" fmla="*/ 30 h 31"/>
                <a:gd name="T8" fmla="*/ 33 w 38"/>
                <a:gd name="T9" fmla="*/ 31 h 31"/>
                <a:gd name="T10" fmla="*/ 19 w 38"/>
                <a:gd name="T11" fmla="*/ 31 h 31"/>
                <a:gd name="T12" fmla="*/ 19 w 38"/>
                <a:gd name="T13" fmla="*/ 30 h 31"/>
                <a:gd name="T14" fmla="*/ 24 w 38"/>
                <a:gd name="T15" fmla="*/ 25 h 31"/>
                <a:gd name="T16" fmla="*/ 26 w 38"/>
                <a:gd name="T17" fmla="*/ 16 h 31"/>
                <a:gd name="T18" fmla="*/ 12 w 38"/>
                <a:gd name="T19" fmla="*/ 16 h 31"/>
                <a:gd name="T20" fmla="*/ 11 w 38"/>
                <a:gd name="T21" fmla="*/ 25 h 31"/>
                <a:gd name="T22" fmla="*/ 14 w 38"/>
                <a:gd name="T23" fmla="*/ 30 h 31"/>
                <a:gd name="T24" fmla="*/ 14 w 38"/>
                <a:gd name="T25" fmla="*/ 31 h 31"/>
                <a:gd name="T26" fmla="*/ 0 w 38"/>
                <a:gd name="T27" fmla="*/ 31 h 31"/>
                <a:gd name="T28" fmla="*/ 1 w 38"/>
                <a:gd name="T29" fmla="*/ 30 h 31"/>
                <a:gd name="T30" fmla="*/ 5 w 38"/>
                <a:gd name="T31" fmla="*/ 25 h 31"/>
                <a:gd name="T32" fmla="*/ 9 w 38"/>
                <a:gd name="T33" fmla="*/ 6 h 31"/>
                <a:gd name="T34" fmla="*/ 5 w 38"/>
                <a:gd name="T35" fmla="*/ 2 h 31"/>
                <a:gd name="T36" fmla="*/ 6 w 38"/>
                <a:gd name="T37" fmla="*/ 0 h 31"/>
                <a:gd name="T38" fmla="*/ 19 w 38"/>
                <a:gd name="T39" fmla="*/ 0 h 31"/>
                <a:gd name="T40" fmla="*/ 19 w 38"/>
                <a:gd name="T41" fmla="*/ 2 h 31"/>
                <a:gd name="T42" fmla="*/ 14 w 38"/>
                <a:gd name="T43" fmla="*/ 6 h 31"/>
                <a:gd name="T44" fmla="*/ 13 w 38"/>
                <a:gd name="T45" fmla="*/ 14 h 31"/>
                <a:gd name="T46" fmla="*/ 27 w 38"/>
                <a:gd name="T47" fmla="*/ 14 h 31"/>
                <a:gd name="T48" fmla="*/ 28 w 38"/>
                <a:gd name="T49" fmla="*/ 6 h 31"/>
                <a:gd name="T50" fmla="*/ 25 w 38"/>
                <a:gd name="T51" fmla="*/ 2 h 31"/>
                <a:gd name="T52" fmla="*/ 25 w 38"/>
                <a:gd name="T53" fmla="*/ 0 h 31"/>
                <a:gd name="T54" fmla="*/ 38 w 38"/>
                <a:gd name="T55" fmla="*/ 0 h 31"/>
                <a:gd name="T56" fmla="*/ 38 w 38"/>
                <a:gd name="T5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31">
                  <a:moveTo>
                    <a:pt x="38" y="2"/>
                  </a:moveTo>
                  <a:cubicBezTo>
                    <a:pt x="34" y="2"/>
                    <a:pt x="34" y="3"/>
                    <a:pt x="33" y="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9"/>
                    <a:pt x="29" y="30"/>
                    <a:pt x="33" y="30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30"/>
                    <a:pt x="24" y="29"/>
                    <a:pt x="24" y="2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3"/>
                    <a:pt x="28" y="2"/>
                    <a:pt x="25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3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9"/>
            <p:cNvSpPr>
              <a:spLocks/>
            </p:cNvSpPr>
            <p:nvPr userDrawn="1"/>
          </p:nvSpPr>
          <p:spPr bwMode="auto">
            <a:xfrm>
              <a:off x="5432425" y="547688"/>
              <a:ext cx="104775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2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7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8" y="30"/>
                    <a:pt x="20" y="29"/>
                    <a:pt x="21" y="28"/>
                  </a:cubicBezTo>
                  <a:cubicBezTo>
                    <a:pt x="22" y="27"/>
                    <a:pt x="23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30"/>
            <p:cNvSpPr>
              <a:spLocks noEditPoints="1"/>
            </p:cNvSpPr>
            <p:nvPr userDrawn="1"/>
          </p:nvSpPr>
          <p:spPr bwMode="auto">
            <a:xfrm>
              <a:off x="5541963" y="547688"/>
              <a:ext cx="107950" cy="120650"/>
            </a:xfrm>
            <a:custGeom>
              <a:avLst/>
              <a:gdLst>
                <a:gd name="T0" fmla="*/ 29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4 w 29"/>
                <a:gd name="T9" fmla="*/ 18 h 32"/>
                <a:gd name="T10" fmla="*/ 12 w 29"/>
                <a:gd name="T11" fmla="*/ 18 h 32"/>
                <a:gd name="T12" fmla="*/ 11 w 29"/>
                <a:gd name="T13" fmla="*/ 25 h 32"/>
                <a:gd name="T14" fmla="*/ 14 w 29"/>
                <a:gd name="T15" fmla="*/ 30 h 32"/>
                <a:gd name="T16" fmla="*/ 14 w 29"/>
                <a:gd name="T17" fmla="*/ 31 h 32"/>
                <a:gd name="T18" fmla="*/ 0 w 29"/>
                <a:gd name="T19" fmla="*/ 31 h 32"/>
                <a:gd name="T20" fmla="*/ 1 w 29"/>
                <a:gd name="T21" fmla="*/ 30 h 32"/>
                <a:gd name="T22" fmla="*/ 5 w 29"/>
                <a:gd name="T23" fmla="*/ 25 h 32"/>
                <a:gd name="T24" fmla="*/ 9 w 29"/>
                <a:gd name="T25" fmla="*/ 6 h 32"/>
                <a:gd name="T26" fmla="*/ 6 w 29"/>
                <a:gd name="T27" fmla="*/ 2 h 32"/>
                <a:gd name="T28" fmla="*/ 6 w 29"/>
                <a:gd name="T29" fmla="*/ 0 h 32"/>
                <a:gd name="T30" fmla="*/ 18 w 29"/>
                <a:gd name="T31" fmla="*/ 0 h 32"/>
                <a:gd name="T32" fmla="*/ 25 w 29"/>
                <a:gd name="T33" fmla="*/ 2 h 32"/>
                <a:gd name="T34" fmla="*/ 28 w 29"/>
                <a:gd name="T35" fmla="*/ 8 h 32"/>
                <a:gd name="T36" fmla="*/ 21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9 w 29"/>
                <a:gd name="T45" fmla="*/ 32 h 32"/>
                <a:gd name="T46" fmla="*/ 14 w 29"/>
                <a:gd name="T47" fmla="*/ 16 h 32"/>
                <a:gd name="T48" fmla="*/ 19 w 29"/>
                <a:gd name="T49" fmla="*/ 15 h 32"/>
                <a:gd name="T50" fmla="*/ 22 w 29"/>
                <a:gd name="T51" fmla="*/ 8 h 32"/>
                <a:gd name="T52" fmla="*/ 17 w 29"/>
                <a:gd name="T53" fmla="*/ 2 h 32"/>
                <a:gd name="T54" fmla="*/ 15 w 29"/>
                <a:gd name="T55" fmla="*/ 3 h 32"/>
                <a:gd name="T56" fmla="*/ 15 w 29"/>
                <a:gd name="T57" fmla="*/ 5 h 32"/>
                <a:gd name="T58" fmla="*/ 12 w 29"/>
                <a:gd name="T59" fmla="*/ 16 h 32"/>
                <a:gd name="T60" fmla="*/ 14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9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1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6" y="18"/>
                    <a:pt x="15" y="18"/>
                    <a:pt x="14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3" y="1"/>
                    <a:pt x="25" y="2"/>
                  </a:cubicBezTo>
                  <a:cubicBezTo>
                    <a:pt x="27" y="3"/>
                    <a:pt x="28" y="5"/>
                    <a:pt x="28" y="8"/>
                  </a:cubicBezTo>
                  <a:cubicBezTo>
                    <a:pt x="28" y="13"/>
                    <a:pt x="24" y="16"/>
                    <a:pt x="21" y="17"/>
                  </a:cubicBezTo>
                  <a:cubicBezTo>
                    <a:pt x="21" y="18"/>
                    <a:pt x="22" y="21"/>
                    <a:pt x="23" y="23"/>
                  </a:cubicBezTo>
                  <a:cubicBezTo>
                    <a:pt x="25" y="26"/>
                    <a:pt x="25" y="27"/>
                    <a:pt x="26" y="28"/>
                  </a:cubicBezTo>
                  <a:cubicBezTo>
                    <a:pt x="27" y="30"/>
                    <a:pt x="28" y="30"/>
                    <a:pt x="29" y="30"/>
                  </a:cubicBezTo>
                  <a:lnTo>
                    <a:pt x="29" y="32"/>
                  </a:lnTo>
                  <a:close/>
                  <a:moveTo>
                    <a:pt x="14" y="16"/>
                  </a:moveTo>
                  <a:cubicBezTo>
                    <a:pt x="16" y="16"/>
                    <a:pt x="17" y="16"/>
                    <a:pt x="19" y="15"/>
                  </a:cubicBezTo>
                  <a:cubicBezTo>
                    <a:pt x="21" y="14"/>
                    <a:pt x="22" y="11"/>
                    <a:pt x="22" y="8"/>
                  </a:cubicBezTo>
                  <a:cubicBezTo>
                    <a:pt x="22" y="4"/>
                    <a:pt x="20" y="2"/>
                    <a:pt x="17" y="2"/>
                  </a:cubicBezTo>
                  <a:cubicBezTo>
                    <a:pt x="16" y="2"/>
                    <a:pt x="16" y="2"/>
                    <a:pt x="15" y="3"/>
                  </a:cubicBezTo>
                  <a:cubicBezTo>
                    <a:pt x="15" y="3"/>
                    <a:pt x="15" y="4"/>
                    <a:pt x="15" y="5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2" name="Text Placeholder 7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3601"/>
            <a:ext cx="4048216" cy="405464"/>
          </a:xfrm>
          <a:noFill/>
        </p:spPr>
        <p:txBody>
          <a:bodyPr vert="horz" wrap="square" lIns="0" tIns="91440" rIns="91440" bIns="91440" rtlCol="0">
            <a:noAutofit/>
          </a:bodyPr>
          <a:lstStyle>
            <a:lvl1pPr marL="511175" indent="-171450">
              <a:buNone/>
              <a:defRPr lang="en-US" sz="1200" baseline="0" smtClean="0">
                <a:solidFill>
                  <a:schemeClr val="bg1"/>
                </a:solidFill>
              </a:defRPr>
            </a:lvl1pPr>
            <a:lvl2pPr>
              <a:defRPr lang="en-US" sz="1500" smtClean="0"/>
            </a:lvl2pPr>
            <a:lvl3pPr>
              <a:defRPr lang="en-US" sz="1350" smtClean="0"/>
            </a:lvl3pPr>
            <a:lvl4pPr>
              <a:defRPr lang="en-US" sz="1200" smtClean="0"/>
            </a:lvl4pPr>
            <a:lvl5pPr>
              <a:defRPr lang="en-US" sz="1200"/>
            </a:lvl5pPr>
          </a:lstStyle>
          <a:p>
            <a:pPr marL="339725" lvl="0" indent="0">
              <a:spcBef>
                <a:spcPts val="1200"/>
              </a:spcBef>
            </a:pPr>
            <a:r>
              <a:rPr lang="en-US" dirty="0" smtClean="0"/>
              <a:t>Presenter Name, Title Here</a:t>
            </a:r>
          </a:p>
        </p:txBody>
      </p:sp>
      <p:sp>
        <p:nvSpPr>
          <p:cNvPr id="75" name="Text Placeholder 74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5724571"/>
            <a:ext cx="1559779" cy="352527"/>
          </a:xfrm>
          <a:noFill/>
        </p:spPr>
        <p:txBody>
          <a:bodyPr vert="horz" wrap="square" lIns="0" tIns="0" rIns="91440" bIns="91440" rtlCol="0">
            <a:noAutofit/>
          </a:bodyPr>
          <a:lstStyle>
            <a:lvl1pPr marL="511175" indent="-171450">
              <a:buNone/>
              <a:defRPr lang="en-US" sz="1000" baseline="0" smtClean="0">
                <a:solidFill>
                  <a:schemeClr val="bg1"/>
                </a:solidFill>
              </a:defRPr>
            </a:lvl1pPr>
            <a:lvl2pPr>
              <a:defRPr lang="en-US" sz="1500" smtClean="0"/>
            </a:lvl2pPr>
            <a:lvl3pPr>
              <a:defRPr lang="en-US" sz="1350" smtClean="0"/>
            </a:lvl3pPr>
            <a:lvl4pPr>
              <a:defRPr lang="en-US" sz="1200" smtClean="0"/>
            </a:lvl4pPr>
            <a:lvl5pPr>
              <a:defRPr lang="en-US" sz="1200"/>
            </a:lvl5pPr>
          </a:lstStyle>
          <a:p>
            <a:pPr marL="339725" lvl="0" indent="0">
              <a:spcBef>
                <a:spcPts val="1200"/>
              </a:spcBef>
            </a:pPr>
            <a:r>
              <a:rPr lang="en-US" dirty="0" smtClean="0"/>
              <a:t>Date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342900" y="4482787"/>
            <a:ext cx="3421026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79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eople Individ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" y="0"/>
            <a:ext cx="9141291" cy="6858000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-1" y="4482869"/>
            <a:ext cx="4048217" cy="1670281"/>
          </a:xfrm>
          <a:prstGeom prst="rect">
            <a:avLst/>
          </a:prstGeom>
          <a:solidFill>
            <a:schemeClr val="accent5">
              <a:alpha val="60000"/>
            </a:schemeClr>
          </a:solidFill>
        </p:spPr>
        <p:txBody>
          <a:bodyPr vert="horz" wrap="square" lIns="0" tIns="91440" rIns="91440" bIns="91440" rtlCol="0">
            <a:noAutofit/>
          </a:bodyPr>
          <a:lstStyle/>
          <a:p>
            <a:pPr marL="339725" lvl="0" inden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756160"/>
            <a:ext cx="4048217" cy="1726627"/>
          </a:xfrm>
          <a:solidFill>
            <a:schemeClr val="accent5">
              <a:alpha val="60000"/>
            </a:schemeClr>
          </a:solidFill>
        </p:spPr>
        <p:txBody>
          <a:bodyPr wrap="square" lIns="0" tIns="182880" anchor="b">
            <a:spAutoFit/>
          </a:bodyPr>
          <a:lstStyle>
            <a:lvl1pPr marL="339725" indent="0" algn="l">
              <a:defRPr sz="3600" i="1" cap="all" baseline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4491339"/>
            <a:ext cx="4048217" cy="786208"/>
          </a:xfrm>
          <a:noFill/>
        </p:spPr>
        <p:txBody>
          <a:bodyPr wrap="square" lIns="0" tIns="91440" bIns="91440">
            <a:noAutofit/>
          </a:bodyPr>
          <a:lstStyle>
            <a:lvl1pPr marL="339725" indent="0" algn="l">
              <a:spcBef>
                <a:spcPts val="1200"/>
              </a:spcBef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2900" y="886879"/>
            <a:ext cx="2400300" cy="791427"/>
            <a:chOff x="2574925" y="-92075"/>
            <a:chExt cx="3074988" cy="760413"/>
          </a:xfrm>
          <a:solidFill>
            <a:schemeClr val="bg1"/>
          </a:solidFill>
        </p:grpSpPr>
        <p:sp>
          <p:nvSpPr>
            <p:cNvPr id="40" name="Freeform 5"/>
            <p:cNvSpPr>
              <a:spLocks noEditPoints="1"/>
            </p:cNvSpPr>
            <p:nvPr userDrawn="1"/>
          </p:nvSpPr>
          <p:spPr bwMode="auto">
            <a:xfrm>
              <a:off x="4468813" y="-88900"/>
              <a:ext cx="82550" cy="87313"/>
            </a:xfrm>
            <a:custGeom>
              <a:avLst/>
              <a:gdLst>
                <a:gd name="T0" fmla="*/ 11 w 22"/>
                <a:gd name="T1" fmla="*/ 21 h 23"/>
                <a:gd name="T2" fmla="*/ 2 w 22"/>
                <a:gd name="T3" fmla="*/ 11 h 23"/>
                <a:gd name="T4" fmla="*/ 11 w 22"/>
                <a:gd name="T5" fmla="*/ 2 h 23"/>
                <a:gd name="T6" fmla="*/ 20 w 22"/>
                <a:gd name="T7" fmla="*/ 11 h 23"/>
                <a:gd name="T8" fmla="*/ 11 w 22"/>
                <a:gd name="T9" fmla="*/ 21 h 23"/>
                <a:gd name="T10" fmla="*/ 11 w 22"/>
                <a:gd name="T11" fmla="*/ 0 h 23"/>
                <a:gd name="T12" fmla="*/ 0 w 22"/>
                <a:gd name="T13" fmla="*/ 11 h 23"/>
                <a:gd name="T14" fmla="*/ 11 w 22"/>
                <a:gd name="T15" fmla="*/ 23 h 23"/>
                <a:gd name="T16" fmla="*/ 22 w 22"/>
                <a:gd name="T17" fmla="*/ 11 h 23"/>
                <a:gd name="T18" fmla="*/ 11 w 22"/>
                <a:gd name="T19" fmla="*/ 0 h 23"/>
                <a:gd name="T20" fmla="*/ 10 w 22"/>
                <a:gd name="T21" fmla="*/ 13 h 23"/>
                <a:gd name="T22" fmla="*/ 10 w 22"/>
                <a:gd name="T23" fmla="*/ 13 h 23"/>
                <a:gd name="T24" fmla="*/ 13 w 22"/>
                <a:gd name="T25" fmla="*/ 15 h 23"/>
                <a:gd name="T26" fmla="*/ 13 w 22"/>
                <a:gd name="T27" fmla="*/ 18 h 23"/>
                <a:gd name="T28" fmla="*/ 16 w 22"/>
                <a:gd name="T29" fmla="*/ 18 h 23"/>
                <a:gd name="T30" fmla="*/ 15 w 22"/>
                <a:gd name="T31" fmla="*/ 14 h 23"/>
                <a:gd name="T32" fmla="*/ 13 w 22"/>
                <a:gd name="T33" fmla="*/ 12 h 23"/>
                <a:gd name="T34" fmla="*/ 13 w 22"/>
                <a:gd name="T35" fmla="*/ 11 h 23"/>
                <a:gd name="T36" fmla="*/ 16 w 22"/>
                <a:gd name="T37" fmla="*/ 8 h 23"/>
                <a:gd name="T38" fmla="*/ 12 w 22"/>
                <a:gd name="T39" fmla="*/ 5 h 23"/>
                <a:gd name="T40" fmla="*/ 7 w 22"/>
                <a:gd name="T41" fmla="*/ 5 h 23"/>
                <a:gd name="T42" fmla="*/ 7 w 22"/>
                <a:gd name="T43" fmla="*/ 18 h 23"/>
                <a:gd name="T44" fmla="*/ 10 w 22"/>
                <a:gd name="T45" fmla="*/ 18 h 23"/>
                <a:gd name="T46" fmla="*/ 10 w 22"/>
                <a:gd name="T47" fmla="*/ 13 h 23"/>
                <a:gd name="T48" fmla="*/ 10 w 22"/>
                <a:gd name="T49" fmla="*/ 7 h 23"/>
                <a:gd name="T50" fmla="*/ 11 w 22"/>
                <a:gd name="T51" fmla="*/ 7 h 23"/>
                <a:gd name="T52" fmla="*/ 13 w 22"/>
                <a:gd name="T53" fmla="*/ 9 h 23"/>
                <a:gd name="T54" fmla="*/ 11 w 22"/>
                <a:gd name="T55" fmla="*/ 11 h 23"/>
                <a:gd name="T56" fmla="*/ 10 w 22"/>
                <a:gd name="T57" fmla="*/ 11 h 23"/>
                <a:gd name="T58" fmla="*/ 10 w 22"/>
                <a:gd name="T59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" h="23">
                  <a:moveTo>
                    <a:pt x="11" y="21"/>
                  </a:moveTo>
                  <a:cubicBezTo>
                    <a:pt x="6" y="21"/>
                    <a:pt x="2" y="16"/>
                    <a:pt x="2" y="11"/>
                  </a:cubicBezTo>
                  <a:cubicBezTo>
                    <a:pt x="2" y="6"/>
                    <a:pt x="6" y="2"/>
                    <a:pt x="11" y="2"/>
                  </a:cubicBezTo>
                  <a:cubicBezTo>
                    <a:pt x="16" y="2"/>
                    <a:pt x="20" y="6"/>
                    <a:pt x="20" y="11"/>
                  </a:cubicBezTo>
                  <a:cubicBezTo>
                    <a:pt x="20" y="16"/>
                    <a:pt x="16" y="21"/>
                    <a:pt x="11" y="21"/>
                  </a:cubicBezTo>
                  <a:close/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0" y="13"/>
                  </a:moveTo>
                  <a:cubicBezTo>
                    <a:pt x="10" y="13"/>
                    <a:pt x="10" y="13"/>
                    <a:pt x="10" y="13"/>
                  </a:cubicBezTo>
                  <a:cubicBezTo>
                    <a:pt x="13" y="13"/>
                    <a:pt x="13" y="14"/>
                    <a:pt x="13" y="15"/>
                  </a:cubicBezTo>
                  <a:cubicBezTo>
                    <a:pt x="13" y="16"/>
                    <a:pt x="13" y="17"/>
                    <a:pt x="13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5" y="15"/>
                    <a:pt x="15" y="14"/>
                  </a:cubicBezTo>
                  <a:cubicBezTo>
                    <a:pt x="15" y="12"/>
                    <a:pt x="14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5" y="11"/>
                    <a:pt x="16" y="10"/>
                    <a:pt x="16" y="8"/>
                  </a:cubicBezTo>
                  <a:cubicBezTo>
                    <a:pt x="16" y="6"/>
                    <a:pt x="14" y="5"/>
                    <a:pt x="12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0" y="18"/>
                    <a:pt x="10" y="18"/>
                    <a:pt x="10" y="18"/>
                  </a:cubicBezTo>
                  <a:lnTo>
                    <a:pt x="10" y="13"/>
                  </a:lnTo>
                  <a:close/>
                  <a:moveTo>
                    <a:pt x="10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3" y="8"/>
                    <a:pt x="13" y="9"/>
                  </a:cubicBezTo>
                  <a:cubicBezTo>
                    <a:pt x="13" y="10"/>
                    <a:pt x="12" y="11"/>
                    <a:pt x="11" y="11"/>
                  </a:cubicBezTo>
                  <a:cubicBezTo>
                    <a:pt x="10" y="11"/>
                    <a:pt x="10" y="11"/>
                    <a:pt x="10" y="11"/>
                  </a:cubicBezTo>
                  <a:lnTo>
                    <a:pt x="1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/>
            <p:cNvSpPr>
              <a:spLocks noEditPoints="1"/>
            </p:cNvSpPr>
            <p:nvPr userDrawn="1"/>
          </p:nvSpPr>
          <p:spPr bwMode="auto">
            <a:xfrm>
              <a:off x="2601913" y="-92075"/>
              <a:ext cx="1979613" cy="479425"/>
            </a:xfrm>
            <a:custGeom>
              <a:avLst/>
              <a:gdLst>
                <a:gd name="T0" fmla="*/ 78 w 526"/>
                <a:gd name="T1" fmla="*/ 79 h 126"/>
                <a:gd name="T2" fmla="*/ 56 w 526"/>
                <a:gd name="T3" fmla="*/ 22 h 126"/>
                <a:gd name="T4" fmla="*/ 165 w 526"/>
                <a:gd name="T5" fmla="*/ 57 h 126"/>
                <a:gd name="T6" fmla="*/ 166 w 526"/>
                <a:gd name="T7" fmla="*/ 101 h 126"/>
                <a:gd name="T8" fmla="*/ 145 w 526"/>
                <a:gd name="T9" fmla="*/ 57 h 126"/>
                <a:gd name="T10" fmla="*/ 396 w 526"/>
                <a:gd name="T11" fmla="*/ 84 h 126"/>
                <a:gd name="T12" fmla="*/ 384 w 526"/>
                <a:gd name="T13" fmla="*/ 53 h 126"/>
                <a:gd name="T14" fmla="*/ 315 w 526"/>
                <a:gd name="T15" fmla="*/ 57 h 126"/>
                <a:gd name="T16" fmla="*/ 279 w 526"/>
                <a:gd name="T17" fmla="*/ 80 h 126"/>
                <a:gd name="T18" fmla="*/ 143 w 526"/>
                <a:gd name="T19" fmla="*/ 34 h 126"/>
                <a:gd name="T20" fmla="*/ 120 w 526"/>
                <a:gd name="T21" fmla="*/ 112 h 126"/>
                <a:gd name="T22" fmla="*/ 72 w 526"/>
                <a:gd name="T23" fmla="*/ 0 h 126"/>
                <a:gd name="T24" fmla="*/ 0 w 526"/>
                <a:gd name="T25" fmla="*/ 126 h 126"/>
                <a:gd name="T26" fmla="*/ 19 w 526"/>
                <a:gd name="T27" fmla="*/ 103 h 126"/>
                <a:gd name="T28" fmla="*/ 98 w 526"/>
                <a:gd name="T29" fmla="*/ 126 h 126"/>
                <a:gd name="T30" fmla="*/ 208 w 526"/>
                <a:gd name="T31" fmla="*/ 80 h 126"/>
                <a:gd name="T32" fmla="*/ 142 w 526"/>
                <a:gd name="T33" fmla="*/ 34 h 126"/>
                <a:gd name="T34" fmla="*/ 326 w 526"/>
                <a:gd name="T35" fmla="*/ 126 h 126"/>
                <a:gd name="T36" fmla="*/ 360 w 526"/>
                <a:gd name="T37" fmla="*/ 107 h 126"/>
                <a:gd name="T38" fmla="*/ 415 w 526"/>
                <a:gd name="T39" fmla="*/ 126 h 126"/>
                <a:gd name="T40" fmla="*/ 463 w 526"/>
                <a:gd name="T41" fmla="*/ 56 h 126"/>
                <a:gd name="T42" fmla="*/ 502 w 526"/>
                <a:gd name="T43" fmla="*/ 81 h 126"/>
                <a:gd name="T44" fmla="*/ 526 w 526"/>
                <a:gd name="T45" fmla="*/ 126 h 126"/>
                <a:gd name="T46" fmla="*/ 490 w 526"/>
                <a:gd name="T47" fmla="*/ 32 h 126"/>
                <a:gd name="T48" fmla="*/ 438 w 526"/>
                <a:gd name="T49" fmla="*/ 113 h 126"/>
                <a:gd name="T50" fmla="*/ 385 w 526"/>
                <a:gd name="T51" fmla="*/ 33 h 126"/>
                <a:gd name="T52" fmla="*/ 336 w 526"/>
                <a:gd name="T53" fmla="*/ 92 h 126"/>
                <a:gd name="T54" fmla="*/ 254 w 526"/>
                <a:gd name="T55" fmla="*/ 33 h 126"/>
                <a:gd name="T56" fmla="*/ 247 w 526"/>
                <a:gd name="T57" fmla="*/ 100 h 126"/>
                <a:gd name="T58" fmla="*/ 237 w 526"/>
                <a:gd name="T59" fmla="*/ 23 h 126"/>
                <a:gd name="T60" fmla="*/ 487 w 526"/>
                <a:gd name="T61" fmla="*/ 0 h 126"/>
                <a:gd name="T62" fmla="*/ 93 w 526"/>
                <a:gd name="T63" fmla="*/ 23 h 126"/>
                <a:gd name="T64" fmla="*/ 212 w 526"/>
                <a:gd name="T65" fmla="*/ 89 h 126"/>
                <a:gd name="T66" fmla="*/ 279 w 526"/>
                <a:gd name="T67" fmla="*/ 126 h 126"/>
                <a:gd name="T68" fmla="*/ 306 w 526"/>
                <a:gd name="T69" fmla="*/ 10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6" h="126">
                  <a:moveTo>
                    <a:pt x="56" y="22"/>
                  </a:moveTo>
                  <a:cubicBezTo>
                    <a:pt x="78" y="79"/>
                    <a:pt x="78" y="79"/>
                    <a:pt x="78" y="79"/>
                  </a:cubicBezTo>
                  <a:cubicBezTo>
                    <a:pt x="29" y="79"/>
                    <a:pt x="29" y="79"/>
                    <a:pt x="29" y="79"/>
                  </a:cubicBezTo>
                  <a:lnTo>
                    <a:pt x="56" y="22"/>
                  </a:lnTo>
                  <a:close/>
                  <a:moveTo>
                    <a:pt x="145" y="57"/>
                  </a:moveTo>
                  <a:cubicBezTo>
                    <a:pt x="165" y="57"/>
                    <a:pt x="165" y="57"/>
                    <a:pt x="165" y="57"/>
                  </a:cubicBezTo>
                  <a:cubicBezTo>
                    <a:pt x="171" y="57"/>
                    <a:pt x="181" y="66"/>
                    <a:pt x="181" y="80"/>
                  </a:cubicBezTo>
                  <a:cubicBezTo>
                    <a:pt x="182" y="93"/>
                    <a:pt x="173" y="101"/>
                    <a:pt x="166" y="101"/>
                  </a:cubicBezTo>
                  <a:cubicBezTo>
                    <a:pt x="145" y="101"/>
                    <a:pt x="145" y="101"/>
                    <a:pt x="145" y="101"/>
                  </a:cubicBezTo>
                  <a:lnTo>
                    <a:pt x="145" y="57"/>
                  </a:lnTo>
                  <a:close/>
                  <a:moveTo>
                    <a:pt x="384" y="53"/>
                  </a:moveTo>
                  <a:cubicBezTo>
                    <a:pt x="396" y="84"/>
                    <a:pt x="396" y="84"/>
                    <a:pt x="396" y="84"/>
                  </a:cubicBezTo>
                  <a:cubicBezTo>
                    <a:pt x="370" y="84"/>
                    <a:pt x="370" y="84"/>
                    <a:pt x="370" y="84"/>
                  </a:cubicBezTo>
                  <a:lnTo>
                    <a:pt x="384" y="53"/>
                  </a:lnTo>
                  <a:close/>
                  <a:moveTo>
                    <a:pt x="279" y="57"/>
                  </a:moveTo>
                  <a:cubicBezTo>
                    <a:pt x="315" y="57"/>
                    <a:pt x="315" y="57"/>
                    <a:pt x="315" y="57"/>
                  </a:cubicBezTo>
                  <a:cubicBezTo>
                    <a:pt x="329" y="57"/>
                    <a:pt x="330" y="80"/>
                    <a:pt x="315" y="80"/>
                  </a:cubicBezTo>
                  <a:cubicBezTo>
                    <a:pt x="279" y="80"/>
                    <a:pt x="279" y="80"/>
                    <a:pt x="279" y="80"/>
                  </a:cubicBezTo>
                  <a:lnTo>
                    <a:pt x="279" y="57"/>
                  </a:lnTo>
                  <a:close/>
                  <a:moveTo>
                    <a:pt x="143" y="34"/>
                  </a:moveTo>
                  <a:cubicBezTo>
                    <a:pt x="120" y="34"/>
                    <a:pt x="120" y="34"/>
                    <a:pt x="120" y="34"/>
                  </a:cubicBezTo>
                  <a:cubicBezTo>
                    <a:pt x="120" y="112"/>
                    <a:pt x="120" y="112"/>
                    <a:pt x="120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19" y="103"/>
                    <a:pt x="19" y="103"/>
                    <a:pt x="19" y="103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98" y="126"/>
                    <a:pt x="98" y="126"/>
                    <a:pt x="98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89" y="125"/>
                    <a:pt x="208" y="103"/>
                    <a:pt x="208" y="80"/>
                  </a:cubicBezTo>
                  <a:cubicBezTo>
                    <a:pt x="208" y="61"/>
                    <a:pt x="193" y="34"/>
                    <a:pt x="171" y="34"/>
                  </a:cubicBezTo>
                  <a:cubicBezTo>
                    <a:pt x="142" y="34"/>
                    <a:pt x="142" y="34"/>
                    <a:pt x="142" y="34"/>
                  </a:cubicBezTo>
                  <a:moveTo>
                    <a:pt x="306" y="101"/>
                  </a:moveTo>
                  <a:cubicBezTo>
                    <a:pt x="328" y="107"/>
                    <a:pt x="326" y="126"/>
                    <a:pt x="326" y="126"/>
                  </a:cubicBezTo>
                  <a:cubicBezTo>
                    <a:pt x="351" y="126"/>
                    <a:pt x="351" y="126"/>
                    <a:pt x="351" y="126"/>
                  </a:cubicBezTo>
                  <a:cubicBezTo>
                    <a:pt x="360" y="107"/>
                    <a:pt x="360" y="107"/>
                    <a:pt x="360" y="107"/>
                  </a:cubicBezTo>
                  <a:cubicBezTo>
                    <a:pt x="406" y="107"/>
                    <a:pt x="406" y="107"/>
                    <a:pt x="406" y="107"/>
                  </a:cubicBezTo>
                  <a:cubicBezTo>
                    <a:pt x="415" y="126"/>
                    <a:pt x="415" y="126"/>
                    <a:pt x="415" y="126"/>
                  </a:cubicBezTo>
                  <a:cubicBezTo>
                    <a:pt x="463" y="126"/>
                    <a:pt x="463" y="126"/>
                    <a:pt x="463" y="126"/>
                  </a:cubicBezTo>
                  <a:cubicBezTo>
                    <a:pt x="463" y="56"/>
                    <a:pt x="463" y="56"/>
                    <a:pt x="463" y="56"/>
                  </a:cubicBezTo>
                  <a:cubicBezTo>
                    <a:pt x="487" y="56"/>
                    <a:pt x="487" y="56"/>
                    <a:pt x="487" y="56"/>
                  </a:cubicBezTo>
                  <a:cubicBezTo>
                    <a:pt x="495" y="56"/>
                    <a:pt x="503" y="65"/>
                    <a:pt x="502" y="81"/>
                  </a:cubicBezTo>
                  <a:cubicBezTo>
                    <a:pt x="502" y="126"/>
                    <a:pt x="502" y="126"/>
                    <a:pt x="502" y="126"/>
                  </a:cubicBezTo>
                  <a:cubicBezTo>
                    <a:pt x="526" y="126"/>
                    <a:pt x="526" y="126"/>
                    <a:pt x="526" y="126"/>
                  </a:cubicBezTo>
                  <a:cubicBezTo>
                    <a:pt x="526" y="77"/>
                    <a:pt x="526" y="77"/>
                    <a:pt x="526" y="77"/>
                  </a:cubicBezTo>
                  <a:cubicBezTo>
                    <a:pt x="526" y="48"/>
                    <a:pt x="510" y="33"/>
                    <a:pt x="490" y="32"/>
                  </a:cubicBezTo>
                  <a:cubicBezTo>
                    <a:pt x="438" y="32"/>
                    <a:pt x="438" y="32"/>
                    <a:pt x="438" y="32"/>
                  </a:cubicBezTo>
                  <a:cubicBezTo>
                    <a:pt x="438" y="113"/>
                    <a:pt x="438" y="113"/>
                    <a:pt x="438" y="113"/>
                  </a:cubicBezTo>
                  <a:cubicBezTo>
                    <a:pt x="401" y="33"/>
                    <a:pt x="401" y="33"/>
                    <a:pt x="401" y="33"/>
                  </a:cubicBezTo>
                  <a:cubicBezTo>
                    <a:pt x="385" y="33"/>
                    <a:pt x="385" y="33"/>
                    <a:pt x="385" y="33"/>
                  </a:cubicBezTo>
                  <a:cubicBezTo>
                    <a:pt x="349" y="110"/>
                    <a:pt x="349" y="110"/>
                    <a:pt x="349" y="110"/>
                  </a:cubicBezTo>
                  <a:cubicBezTo>
                    <a:pt x="349" y="99"/>
                    <a:pt x="336" y="92"/>
                    <a:pt x="336" y="92"/>
                  </a:cubicBezTo>
                  <a:cubicBezTo>
                    <a:pt x="348" y="93"/>
                    <a:pt x="362" y="37"/>
                    <a:pt x="320" y="33"/>
                  </a:cubicBezTo>
                  <a:cubicBezTo>
                    <a:pt x="254" y="33"/>
                    <a:pt x="254" y="33"/>
                    <a:pt x="254" y="33"/>
                  </a:cubicBezTo>
                  <a:cubicBezTo>
                    <a:pt x="254" y="100"/>
                    <a:pt x="254" y="100"/>
                    <a:pt x="254" y="100"/>
                  </a:cubicBezTo>
                  <a:cubicBezTo>
                    <a:pt x="247" y="100"/>
                    <a:pt x="247" y="100"/>
                    <a:pt x="247" y="100"/>
                  </a:cubicBezTo>
                  <a:cubicBezTo>
                    <a:pt x="242" y="99"/>
                    <a:pt x="237" y="90"/>
                    <a:pt x="237" y="84"/>
                  </a:cubicBezTo>
                  <a:cubicBezTo>
                    <a:pt x="237" y="23"/>
                    <a:pt x="237" y="23"/>
                    <a:pt x="237" y="23"/>
                  </a:cubicBezTo>
                  <a:cubicBezTo>
                    <a:pt x="487" y="23"/>
                    <a:pt x="487" y="23"/>
                    <a:pt x="487" y="23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212" y="23"/>
                    <a:pt x="212" y="23"/>
                    <a:pt x="212" y="23"/>
                  </a:cubicBezTo>
                  <a:cubicBezTo>
                    <a:pt x="212" y="89"/>
                    <a:pt x="212" y="89"/>
                    <a:pt x="212" y="89"/>
                  </a:cubicBezTo>
                  <a:cubicBezTo>
                    <a:pt x="212" y="108"/>
                    <a:pt x="233" y="125"/>
                    <a:pt x="253" y="126"/>
                  </a:cubicBezTo>
                  <a:cubicBezTo>
                    <a:pt x="279" y="126"/>
                    <a:pt x="279" y="126"/>
                    <a:pt x="279" y="126"/>
                  </a:cubicBezTo>
                  <a:cubicBezTo>
                    <a:pt x="279" y="101"/>
                    <a:pt x="279" y="101"/>
                    <a:pt x="279" y="101"/>
                  </a:cubicBezTo>
                  <a:lnTo>
                    <a:pt x="306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"/>
            <p:cNvSpPr>
              <a:spLocks noEditPoints="1"/>
            </p:cNvSpPr>
            <p:nvPr userDrawn="1"/>
          </p:nvSpPr>
          <p:spPr bwMode="auto">
            <a:xfrm>
              <a:off x="2574925" y="547688"/>
              <a:ext cx="101600" cy="117475"/>
            </a:xfrm>
            <a:custGeom>
              <a:avLst/>
              <a:gdLst>
                <a:gd name="T0" fmla="*/ 18 w 27"/>
                <a:gd name="T1" fmla="*/ 0 h 31"/>
                <a:gd name="T2" fmla="*/ 27 w 27"/>
                <a:gd name="T3" fmla="*/ 7 h 31"/>
                <a:gd name="T4" fmla="*/ 19 w 27"/>
                <a:gd name="T5" fmla="*/ 14 h 31"/>
                <a:gd name="T6" fmla="*/ 19 w 27"/>
                <a:gd name="T7" fmla="*/ 14 h 31"/>
                <a:gd name="T8" fmla="*/ 27 w 27"/>
                <a:gd name="T9" fmla="*/ 22 h 31"/>
                <a:gd name="T10" fmla="*/ 21 w 27"/>
                <a:gd name="T11" fmla="*/ 30 h 31"/>
                <a:gd name="T12" fmla="*/ 11 w 27"/>
                <a:gd name="T13" fmla="*/ 31 h 31"/>
                <a:gd name="T14" fmla="*/ 0 w 27"/>
                <a:gd name="T15" fmla="*/ 31 h 31"/>
                <a:gd name="T16" fmla="*/ 0 w 27"/>
                <a:gd name="T17" fmla="*/ 30 h 31"/>
                <a:gd name="T18" fmla="*/ 5 w 27"/>
                <a:gd name="T19" fmla="*/ 25 h 31"/>
                <a:gd name="T20" fmla="*/ 8 w 27"/>
                <a:gd name="T21" fmla="*/ 6 h 31"/>
                <a:gd name="T22" fmla="*/ 5 w 27"/>
                <a:gd name="T23" fmla="*/ 2 h 31"/>
                <a:gd name="T24" fmla="*/ 6 w 27"/>
                <a:gd name="T25" fmla="*/ 0 h 31"/>
                <a:gd name="T26" fmla="*/ 18 w 27"/>
                <a:gd name="T27" fmla="*/ 0 h 31"/>
                <a:gd name="T28" fmla="*/ 10 w 27"/>
                <a:gd name="T29" fmla="*/ 25 h 31"/>
                <a:gd name="T30" fmla="*/ 13 w 27"/>
                <a:gd name="T31" fmla="*/ 30 h 31"/>
                <a:gd name="T32" fmla="*/ 21 w 27"/>
                <a:gd name="T33" fmla="*/ 22 h 31"/>
                <a:gd name="T34" fmla="*/ 14 w 27"/>
                <a:gd name="T35" fmla="*/ 16 h 31"/>
                <a:gd name="T36" fmla="*/ 12 w 27"/>
                <a:gd name="T37" fmla="*/ 16 h 31"/>
                <a:gd name="T38" fmla="*/ 10 w 27"/>
                <a:gd name="T39" fmla="*/ 25 h 31"/>
                <a:gd name="T40" fmla="*/ 14 w 27"/>
                <a:gd name="T41" fmla="*/ 14 h 31"/>
                <a:gd name="T42" fmla="*/ 22 w 27"/>
                <a:gd name="T43" fmla="*/ 7 h 31"/>
                <a:gd name="T44" fmla="*/ 17 w 27"/>
                <a:gd name="T45" fmla="*/ 2 h 31"/>
                <a:gd name="T46" fmla="*/ 15 w 27"/>
                <a:gd name="T47" fmla="*/ 3 h 31"/>
                <a:gd name="T48" fmla="*/ 14 w 27"/>
                <a:gd name="T49" fmla="*/ 5 h 31"/>
                <a:gd name="T50" fmla="*/ 12 w 27"/>
                <a:gd name="T51" fmla="*/ 14 h 31"/>
                <a:gd name="T52" fmla="*/ 14 w 27"/>
                <a:gd name="T53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31">
                  <a:moveTo>
                    <a:pt x="18" y="0"/>
                  </a:moveTo>
                  <a:cubicBezTo>
                    <a:pt x="24" y="0"/>
                    <a:pt x="27" y="2"/>
                    <a:pt x="27" y="7"/>
                  </a:cubicBezTo>
                  <a:cubicBezTo>
                    <a:pt x="27" y="12"/>
                    <a:pt x="24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3" y="15"/>
                    <a:pt x="27" y="18"/>
                    <a:pt x="27" y="22"/>
                  </a:cubicBezTo>
                  <a:cubicBezTo>
                    <a:pt x="27" y="25"/>
                    <a:pt x="24" y="28"/>
                    <a:pt x="21" y="30"/>
                  </a:cubicBezTo>
                  <a:cubicBezTo>
                    <a:pt x="18" y="31"/>
                    <a:pt x="15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18" y="0"/>
                  </a:lnTo>
                  <a:close/>
                  <a:moveTo>
                    <a:pt x="10" y="25"/>
                  </a:moveTo>
                  <a:cubicBezTo>
                    <a:pt x="9" y="29"/>
                    <a:pt x="11" y="30"/>
                    <a:pt x="13" y="30"/>
                  </a:cubicBezTo>
                  <a:cubicBezTo>
                    <a:pt x="17" y="30"/>
                    <a:pt x="21" y="27"/>
                    <a:pt x="21" y="22"/>
                  </a:cubicBezTo>
                  <a:cubicBezTo>
                    <a:pt x="21" y="17"/>
                    <a:pt x="17" y="16"/>
                    <a:pt x="14" y="16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0" y="25"/>
                  </a:lnTo>
                  <a:close/>
                  <a:moveTo>
                    <a:pt x="14" y="14"/>
                  </a:moveTo>
                  <a:cubicBezTo>
                    <a:pt x="19" y="14"/>
                    <a:pt x="22" y="11"/>
                    <a:pt x="22" y="7"/>
                  </a:cubicBezTo>
                  <a:cubicBezTo>
                    <a:pt x="22" y="3"/>
                    <a:pt x="19" y="2"/>
                    <a:pt x="17" y="2"/>
                  </a:cubicBezTo>
                  <a:cubicBezTo>
                    <a:pt x="16" y="2"/>
                    <a:pt x="15" y="2"/>
                    <a:pt x="15" y="3"/>
                  </a:cubicBezTo>
                  <a:cubicBezTo>
                    <a:pt x="14" y="3"/>
                    <a:pt x="14" y="4"/>
                    <a:pt x="14" y="5"/>
                  </a:cubicBezTo>
                  <a:cubicBezTo>
                    <a:pt x="12" y="14"/>
                    <a:pt x="12" y="14"/>
                    <a:pt x="12" y="14"/>
                  </a:cubicBezTo>
                  <a:lnTo>
                    <a:pt x="1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/>
            <p:cNvSpPr>
              <a:spLocks noEditPoints="1"/>
            </p:cNvSpPr>
            <p:nvPr userDrawn="1"/>
          </p:nvSpPr>
          <p:spPr bwMode="auto">
            <a:xfrm>
              <a:off x="2692400" y="547688"/>
              <a:ext cx="107950" cy="120650"/>
            </a:xfrm>
            <a:custGeom>
              <a:avLst/>
              <a:gdLst>
                <a:gd name="T0" fmla="*/ 28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3 w 29"/>
                <a:gd name="T9" fmla="*/ 18 h 32"/>
                <a:gd name="T10" fmla="*/ 12 w 29"/>
                <a:gd name="T11" fmla="*/ 18 h 32"/>
                <a:gd name="T12" fmla="*/ 10 w 29"/>
                <a:gd name="T13" fmla="*/ 25 h 32"/>
                <a:gd name="T14" fmla="*/ 13 w 29"/>
                <a:gd name="T15" fmla="*/ 30 h 32"/>
                <a:gd name="T16" fmla="*/ 13 w 29"/>
                <a:gd name="T17" fmla="*/ 31 h 32"/>
                <a:gd name="T18" fmla="*/ 0 w 29"/>
                <a:gd name="T19" fmla="*/ 31 h 32"/>
                <a:gd name="T20" fmla="*/ 0 w 29"/>
                <a:gd name="T21" fmla="*/ 30 h 32"/>
                <a:gd name="T22" fmla="*/ 5 w 29"/>
                <a:gd name="T23" fmla="*/ 25 h 32"/>
                <a:gd name="T24" fmla="*/ 8 w 29"/>
                <a:gd name="T25" fmla="*/ 6 h 32"/>
                <a:gd name="T26" fmla="*/ 5 w 29"/>
                <a:gd name="T27" fmla="*/ 2 h 32"/>
                <a:gd name="T28" fmla="*/ 6 w 29"/>
                <a:gd name="T29" fmla="*/ 0 h 32"/>
                <a:gd name="T30" fmla="*/ 17 w 29"/>
                <a:gd name="T31" fmla="*/ 0 h 32"/>
                <a:gd name="T32" fmla="*/ 24 w 29"/>
                <a:gd name="T33" fmla="*/ 2 h 32"/>
                <a:gd name="T34" fmla="*/ 27 w 29"/>
                <a:gd name="T35" fmla="*/ 8 h 32"/>
                <a:gd name="T36" fmla="*/ 20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8 w 29"/>
                <a:gd name="T45" fmla="*/ 32 h 32"/>
                <a:gd name="T46" fmla="*/ 13 w 29"/>
                <a:gd name="T47" fmla="*/ 16 h 32"/>
                <a:gd name="T48" fmla="*/ 18 w 29"/>
                <a:gd name="T49" fmla="*/ 15 h 32"/>
                <a:gd name="T50" fmla="*/ 22 w 29"/>
                <a:gd name="T51" fmla="*/ 8 h 32"/>
                <a:gd name="T52" fmla="*/ 17 w 29"/>
                <a:gd name="T53" fmla="*/ 2 h 32"/>
                <a:gd name="T54" fmla="*/ 15 w 29"/>
                <a:gd name="T55" fmla="*/ 3 h 32"/>
                <a:gd name="T56" fmla="*/ 14 w 29"/>
                <a:gd name="T57" fmla="*/ 5 h 32"/>
                <a:gd name="T58" fmla="*/ 12 w 29"/>
                <a:gd name="T59" fmla="*/ 16 h 32"/>
                <a:gd name="T60" fmla="*/ 13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8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0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5" y="18"/>
                    <a:pt x="14" y="18"/>
                    <a:pt x="13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9"/>
                    <a:pt x="10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1"/>
                    <a:pt x="24" y="2"/>
                  </a:cubicBezTo>
                  <a:cubicBezTo>
                    <a:pt x="26" y="3"/>
                    <a:pt x="27" y="5"/>
                    <a:pt x="27" y="8"/>
                  </a:cubicBezTo>
                  <a:cubicBezTo>
                    <a:pt x="27" y="13"/>
                    <a:pt x="24" y="16"/>
                    <a:pt x="20" y="17"/>
                  </a:cubicBezTo>
                  <a:cubicBezTo>
                    <a:pt x="20" y="18"/>
                    <a:pt x="22" y="21"/>
                    <a:pt x="23" y="23"/>
                  </a:cubicBezTo>
                  <a:cubicBezTo>
                    <a:pt x="24" y="26"/>
                    <a:pt x="25" y="27"/>
                    <a:pt x="26" y="28"/>
                  </a:cubicBezTo>
                  <a:cubicBezTo>
                    <a:pt x="27" y="30"/>
                    <a:pt x="27" y="30"/>
                    <a:pt x="29" y="30"/>
                  </a:cubicBezTo>
                  <a:lnTo>
                    <a:pt x="28" y="32"/>
                  </a:lnTo>
                  <a:close/>
                  <a:moveTo>
                    <a:pt x="13" y="16"/>
                  </a:moveTo>
                  <a:cubicBezTo>
                    <a:pt x="15" y="16"/>
                    <a:pt x="17" y="16"/>
                    <a:pt x="18" y="15"/>
                  </a:cubicBezTo>
                  <a:cubicBezTo>
                    <a:pt x="20" y="14"/>
                    <a:pt x="22" y="11"/>
                    <a:pt x="22" y="8"/>
                  </a:cubicBezTo>
                  <a:cubicBezTo>
                    <a:pt x="22" y="4"/>
                    <a:pt x="20" y="2"/>
                    <a:pt x="17" y="2"/>
                  </a:cubicBezTo>
                  <a:cubicBezTo>
                    <a:pt x="16" y="2"/>
                    <a:pt x="15" y="2"/>
                    <a:pt x="15" y="3"/>
                  </a:cubicBezTo>
                  <a:cubicBezTo>
                    <a:pt x="14" y="3"/>
                    <a:pt x="14" y="4"/>
                    <a:pt x="14" y="5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3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"/>
            <p:cNvSpPr>
              <a:spLocks/>
            </p:cNvSpPr>
            <p:nvPr userDrawn="1"/>
          </p:nvSpPr>
          <p:spPr bwMode="auto">
            <a:xfrm>
              <a:off x="2811463" y="547688"/>
              <a:ext cx="73025" cy="117475"/>
            </a:xfrm>
            <a:custGeom>
              <a:avLst/>
              <a:gdLst>
                <a:gd name="T0" fmla="*/ 18 w 19"/>
                <a:gd name="T1" fmla="*/ 2 h 31"/>
                <a:gd name="T2" fmla="*/ 14 w 19"/>
                <a:gd name="T3" fmla="*/ 6 h 31"/>
                <a:gd name="T4" fmla="*/ 10 w 19"/>
                <a:gd name="T5" fmla="*/ 26 h 31"/>
                <a:gd name="T6" fmla="*/ 13 w 19"/>
                <a:gd name="T7" fmla="*/ 30 h 31"/>
                <a:gd name="T8" fmla="*/ 13 w 19"/>
                <a:gd name="T9" fmla="*/ 31 h 31"/>
                <a:gd name="T10" fmla="*/ 0 w 19"/>
                <a:gd name="T11" fmla="*/ 31 h 31"/>
                <a:gd name="T12" fmla="*/ 0 w 19"/>
                <a:gd name="T13" fmla="*/ 30 h 31"/>
                <a:gd name="T14" fmla="*/ 4 w 19"/>
                <a:gd name="T15" fmla="*/ 26 h 31"/>
                <a:gd name="T16" fmla="*/ 8 w 19"/>
                <a:gd name="T17" fmla="*/ 6 h 31"/>
                <a:gd name="T18" fmla="*/ 5 w 19"/>
                <a:gd name="T19" fmla="*/ 2 h 31"/>
                <a:gd name="T20" fmla="*/ 5 w 19"/>
                <a:gd name="T21" fmla="*/ 0 h 31"/>
                <a:gd name="T22" fmla="*/ 19 w 19"/>
                <a:gd name="T23" fmla="*/ 0 h 31"/>
                <a:gd name="T24" fmla="*/ 18 w 19"/>
                <a:gd name="T25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1">
                  <a:moveTo>
                    <a:pt x="18" y="2"/>
                  </a:moveTo>
                  <a:cubicBezTo>
                    <a:pt x="15" y="2"/>
                    <a:pt x="14" y="3"/>
                    <a:pt x="14" y="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9"/>
                    <a:pt x="9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4" y="2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"/>
            <p:cNvSpPr>
              <a:spLocks/>
            </p:cNvSpPr>
            <p:nvPr userDrawn="1"/>
          </p:nvSpPr>
          <p:spPr bwMode="auto">
            <a:xfrm>
              <a:off x="2879725" y="547688"/>
              <a:ext cx="139700" cy="120650"/>
            </a:xfrm>
            <a:custGeom>
              <a:avLst/>
              <a:gdLst>
                <a:gd name="T0" fmla="*/ 37 w 37"/>
                <a:gd name="T1" fmla="*/ 2 h 32"/>
                <a:gd name="T2" fmla="*/ 33 w 37"/>
                <a:gd name="T3" fmla="*/ 5 h 32"/>
                <a:gd name="T4" fmla="*/ 31 w 37"/>
                <a:gd name="T5" fmla="*/ 13 h 32"/>
                <a:gd name="T6" fmla="*/ 27 w 37"/>
                <a:gd name="T7" fmla="*/ 32 h 32"/>
                <a:gd name="T8" fmla="*/ 25 w 37"/>
                <a:gd name="T9" fmla="*/ 32 h 32"/>
                <a:gd name="T10" fmla="*/ 11 w 37"/>
                <a:gd name="T11" fmla="*/ 7 h 32"/>
                <a:gd name="T12" fmla="*/ 11 w 37"/>
                <a:gd name="T13" fmla="*/ 7 h 32"/>
                <a:gd name="T14" fmla="*/ 9 w 37"/>
                <a:gd name="T15" fmla="*/ 19 h 32"/>
                <a:gd name="T16" fmla="*/ 8 w 37"/>
                <a:gd name="T17" fmla="*/ 27 h 32"/>
                <a:gd name="T18" fmla="*/ 12 w 37"/>
                <a:gd name="T19" fmla="*/ 30 h 32"/>
                <a:gd name="T20" fmla="*/ 11 w 37"/>
                <a:gd name="T21" fmla="*/ 31 h 32"/>
                <a:gd name="T22" fmla="*/ 0 w 37"/>
                <a:gd name="T23" fmla="*/ 31 h 32"/>
                <a:gd name="T24" fmla="*/ 0 w 37"/>
                <a:gd name="T25" fmla="*/ 30 h 32"/>
                <a:gd name="T26" fmla="*/ 5 w 37"/>
                <a:gd name="T27" fmla="*/ 27 h 32"/>
                <a:gd name="T28" fmla="*/ 7 w 37"/>
                <a:gd name="T29" fmla="*/ 19 h 32"/>
                <a:gd name="T30" fmla="*/ 9 w 37"/>
                <a:gd name="T31" fmla="*/ 8 h 32"/>
                <a:gd name="T32" fmla="*/ 9 w 37"/>
                <a:gd name="T33" fmla="*/ 3 h 32"/>
                <a:gd name="T34" fmla="*/ 5 w 37"/>
                <a:gd name="T35" fmla="*/ 2 h 32"/>
                <a:gd name="T36" fmla="*/ 5 w 37"/>
                <a:gd name="T37" fmla="*/ 0 h 32"/>
                <a:gd name="T38" fmla="*/ 13 w 37"/>
                <a:gd name="T39" fmla="*/ 0 h 32"/>
                <a:gd name="T40" fmla="*/ 26 w 37"/>
                <a:gd name="T41" fmla="*/ 23 h 32"/>
                <a:gd name="T42" fmla="*/ 27 w 37"/>
                <a:gd name="T43" fmla="*/ 23 h 32"/>
                <a:gd name="T44" fmla="*/ 28 w 37"/>
                <a:gd name="T45" fmla="*/ 13 h 32"/>
                <a:gd name="T46" fmla="*/ 30 w 37"/>
                <a:gd name="T47" fmla="*/ 5 h 32"/>
                <a:gd name="T48" fmla="*/ 26 w 37"/>
                <a:gd name="T49" fmla="*/ 2 h 32"/>
                <a:gd name="T50" fmla="*/ 26 w 37"/>
                <a:gd name="T51" fmla="*/ 0 h 32"/>
                <a:gd name="T52" fmla="*/ 37 w 37"/>
                <a:gd name="T53" fmla="*/ 0 h 32"/>
                <a:gd name="T54" fmla="*/ 37 w 37"/>
                <a:gd name="T5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" h="32">
                  <a:moveTo>
                    <a:pt x="37" y="2"/>
                  </a:moveTo>
                  <a:cubicBezTo>
                    <a:pt x="34" y="2"/>
                    <a:pt x="33" y="3"/>
                    <a:pt x="33" y="5"/>
                  </a:cubicBezTo>
                  <a:cubicBezTo>
                    <a:pt x="32" y="6"/>
                    <a:pt x="32" y="8"/>
                    <a:pt x="31" y="1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23"/>
                    <a:pt x="8" y="25"/>
                    <a:pt x="8" y="27"/>
                  </a:cubicBezTo>
                  <a:cubicBezTo>
                    <a:pt x="7" y="29"/>
                    <a:pt x="8" y="30"/>
                    <a:pt x="12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5" y="27"/>
                  </a:cubicBezTo>
                  <a:cubicBezTo>
                    <a:pt x="5" y="25"/>
                    <a:pt x="6" y="23"/>
                    <a:pt x="7" y="1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5"/>
                    <a:pt x="9" y="4"/>
                    <a:pt x="9" y="3"/>
                  </a:cubicBezTo>
                  <a:cubicBezTo>
                    <a:pt x="8" y="2"/>
                    <a:pt x="7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8"/>
                    <a:pt x="30" y="6"/>
                    <a:pt x="30" y="5"/>
                  </a:cubicBezTo>
                  <a:cubicBezTo>
                    <a:pt x="30" y="3"/>
                    <a:pt x="29" y="2"/>
                    <a:pt x="26" y="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3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"/>
            <p:cNvSpPr>
              <a:spLocks/>
            </p:cNvSpPr>
            <p:nvPr userDrawn="1"/>
          </p:nvSpPr>
          <p:spPr bwMode="auto">
            <a:xfrm>
              <a:off x="3027363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20 w 30"/>
                <a:gd name="T3" fmla="*/ 2 h 32"/>
                <a:gd name="T4" fmla="*/ 6 w 30"/>
                <a:gd name="T5" fmla="*/ 18 h 32"/>
                <a:gd name="T6" fmla="*/ 16 w 30"/>
                <a:gd name="T7" fmla="*/ 30 h 32"/>
                <a:gd name="T8" fmla="*/ 20 w 30"/>
                <a:gd name="T9" fmla="*/ 27 h 32"/>
                <a:gd name="T10" fmla="*/ 21 w 30"/>
                <a:gd name="T11" fmla="*/ 23 h 32"/>
                <a:gd name="T12" fmla="*/ 16 w 30"/>
                <a:gd name="T13" fmla="*/ 19 h 32"/>
                <a:gd name="T14" fmla="*/ 17 w 30"/>
                <a:gd name="T15" fmla="*/ 17 h 32"/>
                <a:gd name="T16" fmla="*/ 30 w 30"/>
                <a:gd name="T17" fmla="*/ 17 h 32"/>
                <a:gd name="T18" fmla="*/ 30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9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4" y="2"/>
                    <a:pt x="20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10" y="30"/>
                    <a:pt x="16" y="30"/>
                  </a:cubicBezTo>
                  <a:cubicBezTo>
                    <a:pt x="18" y="30"/>
                    <a:pt x="19" y="30"/>
                    <a:pt x="20" y="2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7" y="19"/>
                    <a:pt x="27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9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9" y="0"/>
                    <a:pt x="21" y="0"/>
                  </a:cubicBezTo>
                  <a:cubicBezTo>
                    <a:pt x="25" y="0"/>
                    <a:pt x="28" y="1"/>
                    <a:pt x="29" y="1"/>
                  </a:cubicBezTo>
                  <a:cubicBezTo>
                    <a:pt x="29" y="2"/>
                    <a:pt x="29" y="5"/>
                    <a:pt x="29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"/>
            <p:cNvSpPr>
              <a:spLocks/>
            </p:cNvSpPr>
            <p:nvPr userDrawn="1"/>
          </p:nvSpPr>
          <p:spPr bwMode="auto">
            <a:xfrm>
              <a:off x="3148013" y="547688"/>
              <a:ext cx="71438" cy="117475"/>
            </a:xfrm>
            <a:custGeom>
              <a:avLst/>
              <a:gdLst>
                <a:gd name="T0" fmla="*/ 19 w 19"/>
                <a:gd name="T1" fmla="*/ 2 h 31"/>
                <a:gd name="T2" fmla="*/ 14 w 19"/>
                <a:gd name="T3" fmla="*/ 6 h 31"/>
                <a:gd name="T4" fmla="*/ 11 w 19"/>
                <a:gd name="T5" fmla="*/ 26 h 31"/>
                <a:gd name="T6" fmla="*/ 14 w 19"/>
                <a:gd name="T7" fmla="*/ 30 h 31"/>
                <a:gd name="T8" fmla="*/ 14 w 19"/>
                <a:gd name="T9" fmla="*/ 31 h 31"/>
                <a:gd name="T10" fmla="*/ 0 w 19"/>
                <a:gd name="T11" fmla="*/ 31 h 31"/>
                <a:gd name="T12" fmla="*/ 1 w 19"/>
                <a:gd name="T13" fmla="*/ 30 h 31"/>
                <a:gd name="T14" fmla="*/ 5 w 19"/>
                <a:gd name="T15" fmla="*/ 26 h 31"/>
                <a:gd name="T16" fmla="*/ 9 w 19"/>
                <a:gd name="T17" fmla="*/ 6 h 31"/>
                <a:gd name="T18" fmla="*/ 6 w 19"/>
                <a:gd name="T19" fmla="*/ 2 h 31"/>
                <a:gd name="T20" fmla="*/ 6 w 19"/>
                <a:gd name="T21" fmla="*/ 0 h 31"/>
                <a:gd name="T22" fmla="*/ 19 w 19"/>
                <a:gd name="T23" fmla="*/ 0 h 31"/>
                <a:gd name="T24" fmla="*/ 19 w 19"/>
                <a:gd name="T25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1">
                  <a:moveTo>
                    <a:pt x="19" y="2"/>
                  </a:moveTo>
                  <a:cubicBezTo>
                    <a:pt x="15" y="2"/>
                    <a:pt x="15" y="3"/>
                    <a:pt x="14" y="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/>
            <p:cNvSpPr>
              <a:spLocks/>
            </p:cNvSpPr>
            <p:nvPr userDrawn="1"/>
          </p:nvSpPr>
          <p:spPr bwMode="auto">
            <a:xfrm>
              <a:off x="3219450" y="547688"/>
              <a:ext cx="138113" cy="120650"/>
            </a:xfrm>
            <a:custGeom>
              <a:avLst/>
              <a:gdLst>
                <a:gd name="T0" fmla="*/ 37 w 37"/>
                <a:gd name="T1" fmla="*/ 2 h 32"/>
                <a:gd name="T2" fmla="*/ 32 w 37"/>
                <a:gd name="T3" fmla="*/ 5 h 32"/>
                <a:gd name="T4" fmla="*/ 31 w 37"/>
                <a:gd name="T5" fmla="*/ 13 h 32"/>
                <a:gd name="T6" fmla="*/ 27 w 37"/>
                <a:gd name="T7" fmla="*/ 32 h 32"/>
                <a:gd name="T8" fmla="*/ 25 w 37"/>
                <a:gd name="T9" fmla="*/ 32 h 32"/>
                <a:gd name="T10" fmla="*/ 11 w 37"/>
                <a:gd name="T11" fmla="*/ 7 h 32"/>
                <a:gd name="T12" fmla="*/ 11 w 37"/>
                <a:gd name="T13" fmla="*/ 7 h 32"/>
                <a:gd name="T14" fmla="*/ 9 w 37"/>
                <a:gd name="T15" fmla="*/ 19 h 32"/>
                <a:gd name="T16" fmla="*/ 7 w 37"/>
                <a:gd name="T17" fmla="*/ 27 h 32"/>
                <a:gd name="T18" fmla="*/ 12 w 37"/>
                <a:gd name="T19" fmla="*/ 30 h 32"/>
                <a:gd name="T20" fmla="*/ 11 w 37"/>
                <a:gd name="T21" fmla="*/ 31 h 32"/>
                <a:gd name="T22" fmla="*/ 0 w 37"/>
                <a:gd name="T23" fmla="*/ 31 h 32"/>
                <a:gd name="T24" fmla="*/ 0 w 37"/>
                <a:gd name="T25" fmla="*/ 30 h 32"/>
                <a:gd name="T26" fmla="*/ 4 w 37"/>
                <a:gd name="T27" fmla="*/ 27 h 32"/>
                <a:gd name="T28" fmla="*/ 6 w 37"/>
                <a:gd name="T29" fmla="*/ 19 h 32"/>
                <a:gd name="T30" fmla="*/ 9 w 37"/>
                <a:gd name="T31" fmla="*/ 8 h 32"/>
                <a:gd name="T32" fmla="*/ 8 w 37"/>
                <a:gd name="T33" fmla="*/ 3 h 32"/>
                <a:gd name="T34" fmla="*/ 5 w 37"/>
                <a:gd name="T35" fmla="*/ 2 h 32"/>
                <a:gd name="T36" fmla="*/ 5 w 37"/>
                <a:gd name="T37" fmla="*/ 0 h 32"/>
                <a:gd name="T38" fmla="*/ 13 w 37"/>
                <a:gd name="T39" fmla="*/ 0 h 32"/>
                <a:gd name="T40" fmla="*/ 26 w 37"/>
                <a:gd name="T41" fmla="*/ 23 h 32"/>
                <a:gd name="T42" fmla="*/ 26 w 37"/>
                <a:gd name="T43" fmla="*/ 23 h 32"/>
                <a:gd name="T44" fmla="*/ 28 w 37"/>
                <a:gd name="T45" fmla="*/ 13 h 32"/>
                <a:gd name="T46" fmla="*/ 29 w 37"/>
                <a:gd name="T47" fmla="*/ 5 h 32"/>
                <a:gd name="T48" fmla="*/ 25 w 37"/>
                <a:gd name="T49" fmla="*/ 2 h 32"/>
                <a:gd name="T50" fmla="*/ 26 w 37"/>
                <a:gd name="T51" fmla="*/ 0 h 32"/>
                <a:gd name="T52" fmla="*/ 37 w 37"/>
                <a:gd name="T53" fmla="*/ 0 h 32"/>
                <a:gd name="T54" fmla="*/ 37 w 37"/>
                <a:gd name="T5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" h="32">
                  <a:moveTo>
                    <a:pt x="37" y="2"/>
                  </a:moveTo>
                  <a:cubicBezTo>
                    <a:pt x="34" y="2"/>
                    <a:pt x="33" y="3"/>
                    <a:pt x="32" y="5"/>
                  </a:cubicBezTo>
                  <a:cubicBezTo>
                    <a:pt x="32" y="6"/>
                    <a:pt x="31" y="8"/>
                    <a:pt x="31" y="1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23"/>
                    <a:pt x="7" y="25"/>
                    <a:pt x="7" y="27"/>
                  </a:cubicBezTo>
                  <a:cubicBezTo>
                    <a:pt x="7" y="29"/>
                    <a:pt x="8" y="30"/>
                    <a:pt x="12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4" y="27"/>
                  </a:cubicBezTo>
                  <a:cubicBezTo>
                    <a:pt x="5" y="25"/>
                    <a:pt x="5" y="23"/>
                    <a:pt x="6" y="1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5"/>
                    <a:pt x="9" y="4"/>
                    <a:pt x="8" y="3"/>
                  </a:cubicBezTo>
                  <a:cubicBezTo>
                    <a:pt x="8" y="2"/>
                    <a:pt x="7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8"/>
                    <a:pt x="29" y="6"/>
                    <a:pt x="29" y="5"/>
                  </a:cubicBezTo>
                  <a:cubicBezTo>
                    <a:pt x="30" y="3"/>
                    <a:pt x="29" y="2"/>
                    <a:pt x="25" y="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3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/>
            <p:cNvSpPr>
              <a:spLocks/>
            </p:cNvSpPr>
            <p:nvPr userDrawn="1"/>
          </p:nvSpPr>
          <p:spPr bwMode="auto">
            <a:xfrm>
              <a:off x="3365500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19 w 30"/>
                <a:gd name="T3" fmla="*/ 2 h 32"/>
                <a:gd name="T4" fmla="*/ 6 w 30"/>
                <a:gd name="T5" fmla="*/ 18 h 32"/>
                <a:gd name="T6" fmla="*/ 15 w 30"/>
                <a:gd name="T7" fmla="*/ 30 h 32"/>
                <a:gd name="T8" fmla="*/ 20 w 30"/>
                <a:gd name="T9" fmla="*/ 27 h 32"/>
                <a:gd name="T10" fmla="*/ 20 w 30"/>
                <a:gd name="T11" fmla="*/ 23 h 32"/>
                <a:gd name="T12" fmla="*/ 16 w 30"/>
                <a:gd name="T13" fmla="*/ 19 h 32"/>
                <a:gd name="T14" fmla="*/ 16 w 30"/>
                <a:gd name="T15" fmla="*/ 17 h 32"/>
                <a:gd name="T16" fmla="*/ 30 w 30"/>
                <a:gd name="T17" fmla="*/ 17 h 32"/>
                <a:gd name="T18" fmla="*/ 29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8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3" y="2"/>
                    <a:pt x="19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9" y="30"/>
                    <a:pt x="15" y="30"/>
                  </a:cubicBezTo>
                  <a:cubicBezTo>
                    <a:pt x="17" y="30"/>
                    <a:pt x="19" y="30"/>
                    <a:pt x="20" y="2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7" y="19"/>
                    <a:pt x="26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8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8" y="0"/>
                    <a:pt x="21" y="0"/>
                  </a:cubicBezTo>
                  <a:cubicBezTo>
                    <a:pt x="24" y="0"/>
                    <a:pt x="28" y="1"/>
                    <a:pt x="29" y="1"/>
                  </a:cubicBezTo>
                  <a:cubicBezTo>
                    <a:pt x="29" y="2"/>
                    <a:pt x="29" y="5"/>
                    <a:pt x="28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5"/>
            <p:cNvSpPr>
              <a:spLocks/>
            </p:cNvSpPr>
            <p:nvPr userDrawn="1"/>
          </p:nvSpPr>
          <p:spPr bwMode="auto">
            <a:xfrm>
              <a:off x="3549650" y="542925"/>
              <a:ext cx="106363" cy="122238"/>
            </a:xfrm>
            <a:custGeom>
              <a:avLst/>
              <a:gdLst>
                <a:gd name="T0" fmla="*/ 28 w 28"/>
                <a:gd name="T1" fmla="*/ 0 h 32"/>
                <a:gd name="T2" fmla="*/ 26 w 28"/>
                <a:gd name="T3" fmla="*/ 9 h 32"/>
                <a:gd name="T4" fmla="*/ 25 w 28"/>
                <a:gd name="T5" fmla="*/ 9 h 32"/>
                <a:gd name="T6" fmla="*/ 24 w 28"/>
                <a:gd name="T7" fmla="*/ 5 h 32"/>
                <a:gd name="T8" fmla="*/ 19 w 28"/>
                <a:gd name="T9" fmla="*/ 3 h 32"/>
                <a:gd name="T10" fmla="*/ 17 w 28"/>
                <a:gd name="T11" fmla="*/ 3 h 32"/>
                <a:gd name="T12" fmla="*/ 12 w 28"/>
                <a:gd name="T13" fmla="*/ 26 h 32"/>
                <a:gd name="T14" fmla="*/ 16 w 28"/>
                <a:gd name="T15" fmla="*/ 31 h 32"/>
                <a:gd name="T16" fmla="*/ 16 w 28"/>
                <a:gd name="T17" fmla="*/ 32 h 32"/>
                <a:gd name="T18" fmla="*/ 1 w 28"/>
                <a:gd name="T19" fmla="*/ 32 h 32"/>
                <a:gd name="T20" fmla="*/ 2 w 28"/>
                <a:gd name="T21" fmla="*/ 31 h 32"/>
                <a:gd name="T22" fmla="*/ 7 w 28"/>
                <a:gd name="T23" fmla="*/ 26 h 32"/>
                <a:gd name="T24" fmla="*/ 11 w 28"/>
                <a:gd name="T25" fmla="*/ 3 h 32"/>
                <a:gd name="T26" fmla="*/ 9 w 28"/>
                <a:gd name="T27" fmla="*/ 3 h 32"/>
                <a:gd name="T28" fmla="*/ 4 w 28"/>
                <a:gd name="T29" fmla="*/ 5 h 32"/>
                <a:gd name="T30" fmla="*/ 1 w 28"/>
                <a:gd name="T31" fmla="*/ 9 h 32"/>
                <a:gd name="T32" fmla="*/ 0 w 28"/>
                <a:gd name="T33" fmla="*/ 9 h 32"/>
                <a:gd name="T34" fmla="*/ 2 w 28"/>
                <a:gd name="T35" fmla="*/ 0 h 32"/>
                <a:gd name="T36" fmla="*/ 3 w 28"/>
                <a:gd name="T37" fmla="*/ 0 h 32"/>
                <a:gd name="T38" fmla="*/ 5 w 28"/>
                <a:gd name="T39" fmla="*/ 1 h 32"/>
                <a:gd name="T40" fmla="*/ 24 w 28"/>
                <a:gd name="T41" fmla="*/ 1 h 32"/>
                <a:gd name="T42" fmla="*/ 26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7" y="2"/>
                    <a:pt x="27" y="6"/>
                    <a:pt x="26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5" y="5"/>
                    <a:pt x="24" y="5"/>
                  </a:cubicBezTo>
                  <a:cubicBezTo>
                    <a:pt x="23" y="3"/>
                    <a:pt x="22" y="3"/>
                    <a:pt x="19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30"/>
                    <a:pt x="12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6" y="31"/>
                    <a:pt x="6" y="30"/>
                    <a:pt x="7" y="2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6"/>
                    <a:pt x="2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1" y="3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5" y="1"/>
                    <a:pt x="2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/>
            <p:cNvSpPr>
              <a:spLocks/>
            </p:cNvSpPr>
            <p:nvPr userDrawn="1"/>
          </p:nvSpPr>
          <p:spPr bwMode="auto">
            <a:xfrm>
              <a:off x="3651250" y="547688"/>
              <a:ext cx="142875" cy="117475"/>
            </a:xfrm>
            <a:custGeom>
              <a:avLst/>
              <a:gdLst>
                <a:gd name="T0" fmla="*/ 38 w 38"/>
                <a:gd name="T1" fmla="*/ 2 h 31"/>
                <a:gd name="T2" fmla="*/ 33 w 38"/>
                <a:gd name="T3" fmla="*/ 6 h 31"/>
                <a:gd name="T4" fmla="*/ 30 w 38"/>
                <a:gd name="T5" fmla="*/ 25 h 31"/>
                <a:gd name="T6" fmla="*/ 33 w 38"/>
                <a:gd name="T7" fmla="*/ 30 h 31"/>
                <a:gd name="T8" fmla="*/ 33 w 38"/>
                <a:gd name="T9" fmla="*/ 31 h 31"/>
                <a:gd name="T10" fmla="*/ 19 w 38"/>
                <a:gd name="T11" fmla="*/ 31 h 31"/>
                <a:gd name="T12" fmla="*/ 19 w 38"/>
                <a:gd name="T13" fmla="*/ 30 h 31"/>
                <a:gd name="T14" fmla="*/ 24 w 38"/>
                <a:gd name="T15" fmla="*/ 25 h 31"/>
                <a:gd name="T16" fmla="*/ 26 w 38"/>
                <a:gd name="T17" fmla="*/ 16 h 31"/>
                <a:gd name="T18" fmla="*/ 12 w 38"/>
                <a:gd name="T19" fmla="*/ 16 h 31"/>
                <a:gd name="T20" fmla="*/ 11 w 38"/>
                <a:gd name="T21" fmla="*/ 25 h 31"/>
                <a:gd name="T22" fmla="*/ 14 w 38"/>
                <a:gd name="T23" fmla="*/ 30 h 31"/>
                <a:gd name="T24" fmla="*/ 14 w 38"/>
                <a:gd name="T25" fmla="*/ 31 h 31"/>
                <a:gd name="T26" fmla="*/ 0 w 38"/>
                <a:gd name="T27" fmla="*/ 31 h 31"/>
                <a:gd name="T28" fmla="*/ 1 w 38"/>
                <a:gd name="T29" fmla="*/ 30 h 31"/>
                <a:gd name="T30" fmla="*/ 5 w 38"/>
                <a:gd name="T31" fmla="*/ 25 h 31"/>
                <a:gd name="T32" fmla="*/ 9 w 38"/>
                <a:gd name="T33" fmla="*/ 6 h 31"/>
                <a:gd name="T34" fmla="*/ 5 w 38"/>
                <a:gd name="T35" fmla="*/ 2 h 31"/>
                <a:gd name="T36" fmla="*/ 6 w 38"/>
                <a:gd name="T37" fmla="*/ 0 h 31"/>
                <a:gd name="T38" fmla="*/ 19 w 38"/>
                <a:gd name="T39" fmla="*/ 0 h 31"/>
                <a:gd name="T40" fmla="*/ 19 w 38"/>
                <a:gd name="T41" fmla="*/ 2 h 31"/>
                <a:gd name="T42" fmla="*/ 14 w 38"/>
                <a:gd name="T43" fmla="*/ 6 h 31"/>
                <a:gd name="T44" fmla="*/ 13 w 38"/>
                <a:gd name="T45" fmla="*/ 14 h 31"/>
                <a:gd name="T46" fmla="*/ 27 w 38"/>
                <a:gd name="T47" fmla="*/ 14 h 31"/>
                <a:gd name="T48" fmla="*/ 28 w 38"/>
                <a:gd name="T49" fmla="*/ 6 h 31"/>
                <a:gd name="T50" fmla="*/ 25 w 38"/>
                <a:gd name="T51" fmla="*/ 2 h 31"/>
                <a:gd name="T52" fmla="*/ 25 w 38"/>
                <a:gd name="T53" fmla="*/ 0 h 31"/>
                <a:gd name="T54" fmla="*/ 38 w 38"/>
                <a:gd name="T55" fmla="*/ 0 h 31"/>
                <a:gd name="T56" fmla="*/ 38 w 38"/>
                <a:gd name="T5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31">
                  <a:moveTo>
                    <a:pt x="38" y="2"/>
                  </a:moveTo>
                  <a:cubicBezTo>
                    <a:pt x="34" y="2"/>
                    <a:pt x="34" y="3"/>
                    <a:pt x="33" y="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9"/>
                    <a:pt x="29" y="30"/>
                    <a:pt x="33" y="30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30"/>
                    <a:pt x="24" y="29"/>
                    <a:pt x="24" y="2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3"/>
                    <a:pt x="28" y="2"/>
                    <a:pt x="25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3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/>
            <p:cNvSpPr>
              <a:spLocks/>
            </p:cNvSpPr>
            <p:nvPr userDrawn="1"/>
          </p:nvSpPr>
          <p:spPr bwMode="auto">
            <a:xfrm>
              <a:off x="3794125" y="547688"/>
              <a:ext cx="106363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2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7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8" y="30"/>
                    <a:pt x="20" y="29"/>
                    <a:pt x="21" y="28"/>
                  </a:cubicBezTo>
                  <a:cubicBezTo>
                    <a:pt x="22" y="27"/>
                    <a:pt x="23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/>
            <p:cNvSpPr>
              <a:spLocks/>
            </p:cNvSpPr>
            <p:nvPr userDrawn="1"/>
          </p:nvSpPr>
          <p:spPr bwMode="auto">
            <a:xfrm>
              <a:off x="3971925" y="547688"/>
              <a:ext cx="161925" cy="120650"/>
            </a:xfrm>
            <a:custGeom>
              <a:avLst/>
              <a:gdLst>
                <a:gd name="T0" fmla="*/ 43 w 43"/>
                <a:gd name="T1" fmla="*/ 2 h 32"/>
                <a:gd name="T2" fmla="*/ 38 w 43"/>
                <a:gd name="T3" fmla="*/ 7 h 32"/>
                <a:gd name="T4" fmla="*/ 25 w 43"/>
                <a:gd name="T5" fmla="*/ 32 h 32"/>
                <a:gd name="T6" fmla="*/ 23 w 43"/>
                <a:gd name="T7" fmla="*/ 32 h 32"/>
                <a:gd name="T8" fmla="*/ 20 w 43"/>
                <a:gd name="T9" fmla="*/ 10 h 32"/>
                <a:gd name="T10" fmla="*/ 20 w 43"/>
                <a:gd name="T11" fmla="*/ 10 h 32"/>
                <a:gd name="T12" fmla="*/ 9 w 43"/>
                <a:gd name="T13" fmla="*/ 32 h 32"/>
                <a:gd name="T14" fmla="*/ 7 w 43"/>
                <a:gd name="T15" fmla="*/ 32 h 32"/>
                <a:gd name="T16" fmla="*/ 4 w 43"/>
                <a:gd name="T17" fmla="*/ 6 h 32"/>
                <a:gd name="T18" fmla="*/ 0 w 43"/>
                <a:gd name="T19" fmla="*/ 2 h 32"/>
                <a:gd name="T20" fmla="*/ 0 w 43"/>
                <a:gd name="T21" fmla="*/ 0 h 32"/>
                <a:gd name="T22" fmla="*/ 12 w 43"/>
                <a:gd name="T23" fmla="*/ 0 h 32"/>
                <a:gd name="T24" fmla="*/ 12 w 43"/>
                <a:gd name="T25" fmla="*/ 2 h 32"/>
                <a:gd name="T26" fmla="*/ 11 w 43"/>
                <a:gd name="T27" fmla="*/ 2 h 32"/>
                <a:gd name="T28" fmla="*/ 9 w 43"/>
                <a:gd name="T29" fmla="*/ 5 h 32"/>
                <a:gd name="T30" fmla="*/ 11 w 43"/>
                <a:gd name="T31" fmla="*/ 23 h 32"/>
                <a:gd name="T32" fmla="*/ 11 w 43"/>
                <a:gd name="T33" fmla="*/ 23 h 32"/>
                <a:gd name="T34" fmla="*/ 22 w 43"/>
                <a:gd name="T35" fmla="*/ 1 h 32"/>
                <a:gd name="T36" fmla="*/ 23 w 43"/>
                <a:gd name="T37" fmla="*/ 1 h 32"/>
                <a:gd name="T38" fmla="*/ 27 w 43"/>
                <a:gd name="T39" fmla="*/ 23 h 32"/>
                <a:gd name="T40" fmla="*/ 27 w 43"/>
                <a:gd name="T41" fmla="*/ 23 h 32"/>
                <a:gd name="T42" fmla="*/ 35 w 43"/>
                <a:gd name="T43" fmla="*/ 6 h 32"/>
                <a:gd name="T44" fmla="*/ 34 w 43"/>
                <a:gd name="T45" fmla="*/ 2 h 32"/>
                <a:gd name="T46" fmla="*/ 33 w 43"/>
                <a:gd name="T47" fmla="*/ 2 h 32"/>
                <a:gd name="T48" fmla="*/ 33 w 43"/>
                <a:gd name="T49" fmla="*/ 0 h 32"/>
                <a:gd name="T50" fmla="*/ 43 w 43"/>
                <a:gd name="T51" fmla="*/ 0 h 32"/>
                <a:gd name="T52" fmla="*/ 43 w 43"/>
                <a:gd name="T53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3" h="32">
                  <a:moveTo>
                    <a:pt x="43" y="2"/>
                  </a:moveTo>
                  <a:cubicBezTo>
                    <a:pt x="40" y="2"/>
                    <a:pt x="40" y="2"/>
                    <a:pt x="38" y="7"/>
                  </a:cubicBezTo>
                  <a:cubicBezTo>
                    <a:pt x="35" y="11"/>
                    <a:pt x="32" y="19"/>
                    <a:pt x="25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3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2"/>
                    <a:pt x="9" y="3"/>
                    <a:pt x="9" y="5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30" y="17"/>
                    <a:pt x="34" y="10"/>
                    <a:pt x="35" y="6"/>
                  </a:cubicBezTo>
                  <a:cubicBezTo>
                    <a:pt x="36" y="3"/>
                    <a:pt x="36" y="2"/>
                    <a:pt x="34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43" y="0"/>
                    <a:pt x="43" y="0"/>
                    <a:pt x="43" y="0"/>
                  </a:cubicBezTo>
                  <a:lnTo>
                    <a:pt x="4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"/>
            <p:cNvSpPr>
              <a:spLocks noEditPoints="1"/>
            </p:cNvSpPr>
            <p:nvPr userDrawn="1"/>
          </p:nvSpPr>
          <p:spPr bwMode="auto">
            <a:xfrm>
              <a:off x="4141788" y="547688"/>
              <a:ext cx="112713" cy="120650"/>
            </a:xfrm>
            <a:custGeom>
              <a:avLst/>
              <a:gdLst>
                <a:gd name="T0" fmla="*/ 30 w 30"/>
                <a:gd name="T1" fmla="*/ 13 h 32"/>
                <a:gd name="T2" fmla="*/ 13 w 30"/>
                <a:gd name="T3" fmla="*/ 32 h 32"/>
                <a:gd name="T4" fmla="*/ 0 w 30"/>
                <a:gd name="T5" fmla="*/ 19 h 32"/>
                <a:gd name="T6" fmla="*/ 17 w 30"/>
                <a:gd name="T7" fmla="*/ 0 h 32"/>
                <a:gd name="T8" fmla="*/ 30 w 30"/>
                <a:gd name="T9" fmla="*/ 13 h 32"/>
                <a:gd name="T10" fmla="*/ 6 w 30"/>
                <a:gd name="T11" fmla="*/ 20 h 32"/>
                <a:gd name="T12" fmla="*/ 13 w 30"/>
                <a:gd name="T13" fmla="*/ 30 h 32"/>
                <a:gd name="T14" fmla="*/ 24 w 30"/>
                <a:gd name="T15" fmla="*/ 12 h 32"/>
                <a:gd name="T16" fmla="*/ 17 w 30"/>
                <a:gd name="T17" fmla="*/ 1 h 32"/>
                <a:gd name="T18" fmla="*/ 6 w 30"/>
                <a:gd name="T1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2">
                  <a:moveTo>
                    <a:pt x="30" y="13"/>
                  </a:moveTo>
                  <a:cubicBezTo>
                    <a:pt x="30" y="24"/>
                    <a:pt x="23" y="32"/>
                    <a:pt x="13" y="32"/>
                  </a:cubicBezTo>
                  <a:cubicBezTo>
                    <a:pt x="5" y="32"/>
                    <a:pt x="0" y="27"/>
                    <a:pt x="0" y="19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5" y="0"/>
                    <a:pt x="30" y="5"/>
                    <a:pt x="30" y="13"/>
                  </a:cubicBezTo>
                  <a:close/>
                  <a:moveTo>
                    <a:pt x="6" y="20"/>
                  </a:moveTo>
                  <a:cubicBezTo>
                    <a:pt x="6" y="26"/>
                    <a:pt x="8" y="30"/>
                    <a:pt x="13" y="30"/>
                  </a:cubicBezTo>
                  <a:cubicBezTo>
                    <a:pt x="20" y="30"/>
                    <a:pt x="24" y="20"/>
                    <a:pt x="24" y="12"/>
                  </a:cubicBezTo>
                  <a:cubicBezTo>
                    <a:pt x="24" y="6"/>
                    <a:pt x="22" y="1"/>
                    <a:pt x="17" y="1"/>
                  </a:cubicBezTo>
                  <a:cubicBezTo>
                    <a:pt x="11" y="1"/>
                    <a:pt x="6" y="11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0"/>
            <p:cNvSpPr>
              <a:spLocks noEditPoints="1"/>
            </p:cNvSpPr>
            <p:nvPr userDrawn="1"/>
          </p:nvSpPr>
          <p:spPr bwMode="auto">
            <a:xfrm>
              <a:off x="4260850" y="547688"/>
              <a:ext cx="109538" cy="120650"/>
            </a:xfrm>
            <a:custGeom>
              <a:avLst/>
              <a:gdLst>
                <a:gd name="T0" fmla="*/ 29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4 w 29"/>
                <a:gd name="T9" fmla="*/ 18 h 32"/>
                <a:gd name="T10" fmla="*/ 12 w 29"/>
                <a:gd name="T11" fmla="*/ 18 h 32"/>
                <a:gd name="T12" fmla="*/ 11 w 29"/>
                <a:gd name="T13" fmla="*/ 25 h 32"/>
                <a:gd name="T14" fmla="*/ 14 w 29"/>
                <a:gd name="T15" fmla="*/ 30 h 32"/>
                <a:gd name="T16" fmla="*/ 14 w 29"/>
                <a:gd name="T17" fmla="*/ 31 h 32"/>
                <a:gd name="T18" fmla="*/ 0 w 29"/>
                <a:gd name="T19" fmla="*/ 31 h 32"/>
                <a:gd name="T20" fmla="*/ 1 w 29"/>
                <a:gd name="T21" fmla="*/ 30 h 32"/>
                <a:gd name="T22" fmla="*/ 6 w 29"/>
                <a:gd name="T23" fmla="*/ 25 h 32"/>
                <a:gd name="T24" fmla="*/ 9 w 29"/>
                <a:gd name="T25" fmla="*/ 6 h 32"/>
                <a:gd name="T26" fmla="*/ 6 w 29"/>
                <a:gd name="T27" fmla="*/ 2 h 32"/>
                <a:gd name="T28" fmla="*/ 6 w 29"/>
                <a:gd name="T29" fmla="*/ 0 h 32"/>
                <a:gd name="T30" fmla="*/ 18 w 29"/>
                <a:gd name="T31" fmla="*/ 0 h 32"/>
                <a:gd name="T32" fmla="*/ 25 w 29"/>
                <a:gd name="T33" fmla="*/ 2 h 32"/>
                <a:gd name="T34" fmla="*/ 28 w 29"/>
                <a:gd name="T35" fmla="*/ 8 h 32"/>
                <a:gd name="T36" fmla="*/ 21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9 w 29"/>
                <a:gd name="T45" fmla="*/ 32 h 32"/>
                <a:gd name="T46" fmla="*/ 14 w 29"/>
                <a:gd name="T47" fmla="*/ 16 h 32"/>
                <a:gd name="T48" fmla="*/ 19 w 29"/>
                <a:gd name="T49" fmla="*/ 15 h 32"/>
                <a:gd name="T50" fmla="*/ 22 w 29"/>
                <a:gd name="T51" fmla="*/ 8 h 32"/>
                <a:gd name="T52" fmla="*/ 18 w 29"/>
                <a:gd name="T53" fmla="*/ 2 h 32"/>
                <a:gd name="T54" fmla="*/ 16 w 29"/>
                <a:gd name="T55" fmla="*/ 3 h 32"/>
                <a:gd name="T56" fmla="*/ 15 w 29"/>
                <a:gd name="T57" fmla="*/ 5 h 32"/>
                <a:gd name="T58" fmla="*/ 13 w 29"/>
                <a:gd name="T59" fmla="*/ 16 h 32"/>
                <a:gd name="T60" fmla="*/ 14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9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1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6" y="18"/>
                    <a:pt x="15" y="18"/>
                    <a:pt x="14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6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1"/>
                    <a:pt x="25" y="2"/>
                  </a:cubicBezTo>
                  <a:cubicBezTo>
                    <a:pt x="27" y="3"/>
                    <a:pt x="28" y="5"/>
                    <a:pt x="28" y="8"/>
                  </a:cubicBezTo>
                  <a:cubicBezTo>
                    <a:pt x="28" y="13"/>
                    <a:pt x="25" y="16"/>
                    <a:pt x="21" y="17"/>
                  </a:cubicBezTo>
                  <a:cubicBezTo>
                    <a:pt x="21" y="18"/>
                    <a:pt x="22" y="21"/>
                    <a:pt x="23" y="23"/>
                  </a:cubicBezTo>
                  <a:cubicBezTo>
                    <a:pt x="25" y="26"/>
                    <a:pt x="26" y="27"/>
                    <a:pt x="26" y="28"/>
                  </a:cubicBezTo>
                  <a:cubicBezTo>
                    <a:pt x="27" y="30"/>
                    <a:pt x="28" y="30"/>
                    <a:pt x="29" y="30"/>
                  </a:cubicBezTo>
                  <a:lnTo>
                    <a:pt x="29" y="32"/>
                  </a:lnTo>
                  <a:close/>
                  <a:moveTo>
                    <a:pt x="14" y="16"/>
                  </a:moveTo>
                  <a:cubicBezTo>
                    <a:pt x="16" y="16"/>
                    <a:pt x="18" y="16"/>
                    <a:pt x="19" y="15"/>
                  </a:cubicBezTo>
                  <a:cubicBezTo>
                    <a:pt x="21" y="14"/>
                    <a:pt x="22" y="11"/>
                    <a:pt x="22" y="8"/>
                  </a:cubicBezTo>
                  <a:cubicBezTo>
                    <a:pt x="22" y="4"/>
                    <a:pt x="20" y="2"/>
                    <a:pt x="18" y="2"/>
                  </a:cubicBezTo>
                  <a:cubicBezTo>
                    <a:pt x="17" y="2"/>
                    <a:pt x="16" y="2"/>
                    <a:pt x="16" y="3"/>
                  </a:cubicBezTo>
                  <a:cubicBezTo>
                    <a:pt x="15" y="3"/>
                    <a:pt x="15" y="4"/>
                    <a:pt x="15" y="5"/>
                  </a:cubicBezTo>
                  <a:cubicBezTo>
                    <a:pt x="13" y="16"/>
                    <a:pt x="13" y="16"/>
                    <a:pt x="13" y="16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/>
            <p:cNvSpPr>
              <a:spLocks/>
            </p:cNvSpPr>
            <p:nvPr userDrawn="1"/>
          </p:nvSpPr>
          <p:spPr bwMode="auto">
            <a:xfrm>
              <a:off x="4381500" y="547688"/>
              <a:ext cx="95250" cy="117475"/>
            </a:xfrm>
            <a:custGeom>
              <a:avLst/>
              <a:gdLst>
                <a:gd name="T0" fmla="*/ 25 w 25"/>
                <a:gd name="T1" fmla="*/ 24 h 31"/>
                <a:gd name="T2" fmla="*/ 22 w 25"/>
                <a:gd name="T3" fmla="*/ 31 h 31"/>
                <a:gd name="T4" fmla="*/ 0 w 25"/>
                <a:gd name="T5" fmla="*/ 31 h 31"/>
                <a:gd name="T6" fmla="*/ 0 w 25"/>
                <a:gd name="T7" fmla="*/ 30 h 31"/>
                <a:gd name="T8" fmla="*/ 5 w 25"/>
                <a:gd name="T9" fmla="*/ 26 h 31"/>
                <a:gd name="T10" fmla="*/ 9 w 25"/>
                <a:gd name="T11" fmla="*/ 6 h 31"/>
                <a:gd name="T12" fmla="*/ 6 w 25"/>
                <a:gd name="T13" fmla="*/ 2 h 31"/>
                <a:gd name="T14" fmla="*/ 6 w 25"/>
                <a:gd name="T15" fmla="*/ 0 h 31"/>
                <a:gd name="T16" fmla="*/ 19 w 25"/>
                <a:gd name="T17" fmla="*/ 0 h 31"/>
                <a:gd name="T18" fmla="*/ 19 w 25"/>
                <a:gd name="T19" fmla="*/ 2 h 31"/>
                <a:gd name="T20" fmla="*/ 14 w 25"/>
                <a:gd name="T21" fmla="*/ 6 h 31"/>
                <a:gd name="T22" fmla="*/ 11 w 25"/>
                <a:gd name="T23" fmla="*/ 25 h 31"/>
                <a:gd name="T24" fmla="*/ 11 w 25"/>
                <a:gd name="T25" fmla="*/ 29 h 31"/>
                <a:gd name="T26" fmla="*/ 15 w 25"/>
                <a:gd name="T27" fmla="*/ 30 h 31"/>
                <a:gd name="T28" fmla="*/ 20 w 25"/>
                <a:gd name="T29" fmla="*/ 28 h 31"/>
                <a:gd name="T30" fmla="*/ 24 w 25"/>
                <a:gd name="T31" fmla="*/ 23 h 31"/>
                <a:gd name="T32" fmla="*/ 25 w 25"/>
                <a:gd name="T33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1">
                  <a:moveTo>
                    <a:pt x="25" y="24"/>
                  </a:moveTo>
                  <a:cubicBezTo>
                    <a:pt x="25" y="25"/>
                    <a:pt x="23" y="30"/>
                    <a:pt x="2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7" y="30"/>
                    <a:pt x="19" y="29"/>
                    <a:pt x="20" y="28"/>
                  </a:cubicBezTo>
                  <a:cubicBezTo>
                    <a:pt x="21" y="27"/>
                    <a:pt x="22" y="25"/>
                    <a:pt x="24" y="23"/>
                  </a:cubicBezTo>
                  <a:lnTo>
                    <a:pt x="2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2"/>
            <p:cNvSpPr>
              <a:spLocks noEditPoints="1"/>
            </p:cNvSpPr>
            <p:nvPr userDrawn="1"/>
          </p:nvSpPr>
          <p:spPr bwMode="auto">
            <a:xfrm>
              <a:off x="4487863" y="547688"/>
              <a:ext cx="127000" cy="117475"/>
            </a:xfrm>
            <a:custGeom>
              <a:avLst/>
              <a:gdLst>
                <a:gd name="T0" fmla="*/ 18 w 34"/>
                <a:gd name="T1" fmla="*/ 0 h 31"/>
                <a:gd name="T2" fmla="*/ 34 w 34"/>
                <a:gd name="T3" fmla="*/ 14 h 31"/>
                <a:gd name="T4" fmla="*/ 26 w 34"/>
                <a:gd name="T5" fmla="*/ 28 h 31"/>
                <a:gd name="T6" fmla="*/ 11 w 34"/>
                <a:gd name="T7" fmla="*/ 31 h 31"/>
                <a:gd name="T8" fmla="*/ 0 w 34"/>
                <a:gd name="T9" fmla="*/ 31 h 31"/>
                <a:gd name="T10" fmla="*/ 0 w 34"/>
                <a:gd name="T11" fmla="*/ 30 h 31"/>
                <a:gd name="T12" fmla="*/ 5 w 34"/>
                <a:gd name="T13" fmla="*/ 26 h 31"/>
                <a:gd name="T14" fmla="*/ 9 w 34"/>
                <a:gd name="T15" fmla="*/ 6 h 31"/>
                <a:gd name="T16" fmla="*/ 5 w 34"/>
                <a:gd name="T17" fmla="*/ 2 h 31"/>
                <a:gd name="T18" fmla="*/ 6 w 34"/>
                <a:gd name="T19" fmla="*/ 0 h 31"/>
                <a:gd name="T20" fmla="*/ 18 w 34"/>
                <a:gd name="T21" fmla="*/ 0 h 31"/>
                <a:gd name="T22" fmla="*/ 11 w 34"/>
                <a:gd name="T23" fmla="*/ 25 h 31"/>
                <a:gd name="T24" fmla="*/ 11 w 34"/>
                <a:gd name="T25" fmla="*/ 29 h 31"/>
                <a:gd name="T26" fmla="*/ 14 w 34"/>
                <a:gd name="T27" fmla="*/ 30 h 31"/>
                <a:gd name="T28" fmla="*/ 28 w 34"/>
                <a:gd name="T29" fmla="*/ 13 h 31"/>
                <a:gd name="T30" fmla="*/ 18 w 34"/>
                <a:gd name="T31" fmla="*/ 2 h 31"/>
                <a:gd name="T32" fmla="*/ 15 w 34"/>
                <a:gd name="T33" fmla="*/ 3 h 31"/>
                <a:gd name="T34" fmla="*/ 14 w 34"/>
                <a:gd name="T35" fmla="*/ 5 h 31"/>
                <a:gd name="T36" fmla="*/ 11 w 34"/>
                <a:gd name="T37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1">
                  <a:moveTo>
                    <a:pt x="18" y="0"/>
                  </a:moveTo>
                  <a:cubicBezTo>
                    <a:pt x="28" y="0"/>
                    <a:pt x="34" y="4"/>
                    <a:pt x="34" y="14"/>
                  </a:cubicBezTo>
                  <a:cubicBezTo>
                    <a:pt x="34" y="19"/>
                    <a:pt x="31" y="25"/>
                    <a:pt x="26" y="28"/>
                  </a:cubicBezTo>
                  <a:cubicBezTo>
                    <a:pt x="22" y="31"/>
                    <a:pt x="17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3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18" y="0"/>
                  </a:lnTo>
                  <a:close/>
                  <a:moveTo>
                    <a:pt x="11" y="25"/>
                  </a:move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4" y="30"/>
                  </a:cubicBezTo>
                  <a:cubicBezTo>
                    <a:pt x="23" y="30"/>
                    <a:pt x="28" y="22"/>
                    <a:pt x="28" y="13"/>
                  </a:cubicBezTo>
                  <a:cubicBezTo>
                    <a:pt x="28" y="7"/>
                    <a:pt x="25" y="2"/>
                    <a:pt x="18" y="2"/>
                  </a:cubicBezTo>
                  <a:cubicBezTo>
                    <a:pt x="17" y="2"/>
                    <a:pt x="16" y="2"/>
                    <a:pt x="15" y="3"/>
                  </a:cubicBezTo>
                  <a:cubicBezTo>
                    <a:pt x="15" y="3"/>
                    <a:pt x="15" y="4"/>
                    <a:pt x="14" y="5"/>
                  </a:cubicBezTo>
                  <a:lnTo>
                    <a:pt x="11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3"/>
            <p:cNvSpPr>
              <a:spLocks/>
            </p:cNvSpPr>
            <p:nvPr userDrawn="1"/>
          </p:nvSpPr>
          <p:spPr bwMode="auto">
            <a:xfrm>
              <a:off x="4686300" y="542925"/>
              <a:ext cx="106363" cy="122238"/>
            </a:xfrm>
            <a:custGeom>
              <a:avLst/>
              <a:gdLst>
                <a:gd name="T0" fmla="*/ 28 w 28"/>
                <a:gd name="T1" fmla="*/ 0 h 32"/>
                <a:gd name="T2" fmla="*/ 27 w 28"/>
                <a:gd name="T3" fmla="*/ 9 h 32"/>
                <a:gd name="T4" fmla="*/ 25 w 28"/>
                <a:gd name="T5" fmla="*/ 9 h 32"/>
                <a:gd name="T6" fmla="*/ 25 w 28"/>
                <a:gd name="T7" fmla="*/ 5 h 32"/>
                <a:gd name="T8" fmla="*/ 20 w 28"/>
                <a:gd name="T9" fmla="*/ 3 h 32"/>
                <a:gd name="T10" fmla="*/ 17 w 28"/>
                <a:gd name="T11" fmla="*/ 3 h 32"/>
                <a:gd name="T12" fmla="*/ 13 w 28"/>
                <a:gd name="T13" fmla="*/ 26 h 32"/>
                <a:gd name="T14" fmla="*/ 17 w 28"/>
                <a:gd name="T15" fmla="*/ 31 h 32"/>
                <a:gd name="T16" fmla="*/ 17 w 28"/>
                <a:gd name="T17" fmla="*/ 32 h 32"/>
                <a:gd name="T18" fmla="*/ 2 w 28"/>
                <a:gd name="T19" fmla="*/ 32 h 32"/>
                <a:gd name="T20" fmla="*/ 2 w 28"/>
                <a:gd name="T21" fmla="*/ 31 h 32"/>
                <a:gd name="T22" fmla="*/ 8 w 28"/>
                <a:gd name="T23" fmla="*/ 26 h 32"/>
                <a:gd name="T24" fmla="*/ 12 w 28"/>
                <a:gd name="T25" fmla="*/ 3 h 32"/>
                <a:gd name="T26" fmla="*/ 10 w 28"/>
                <a:gd name="T27" fmla="*/ 3 h 32"/>
                <a:gd name="T28" fmla="*/ 4 w 28"/>
                <a:gd name="T29" fmla="*/ 5 h 32"/>
                <a:gd name="T30" fmla="*/ 2 w 28"/>
                <a:gd name="T31" fmla="*/ 9 h 32"/>
                <a:gd name="T32" fmla="*/ 0 w 28"/>
                <a:gd name="T33" fmla="*/ 9 h 32"/>
                <a:gd name="T34" fmla="*/ 3 w 28"/>
                <a:gd name="T35" fmla="*/ 0 h 32"/>
                <a:gd name="T36" fmla="*/ 4 w 28"/>
                <a:gd name="T37" fmla="*/ 0 h 32"/>
                <a:gd name="T38" fmla="*/ 6 w 28"/>
                <a:gd name="T39" fmla="*/ 1 h 32"/>
                <a:gd name="T40" fmla="*/ 25 w 28"/>
                <a:gd name="T41" fmla="*/ 1 h 32"/>
                <a:gd name="T42" fmla="*/ 27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8" y="2"/>
                    <a:pt x="27" y="6"/>
                    <a:pt x="27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5" y="5"/>
                    <a:pt x="25" y="5"/>
                  </a:cubicBezTo>
                  <a:cubicBezTo>
                    <a:pt x="24" y="3"/>
                    <a:pt x="23" y="3"/>
                    <a:pt x="20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2" y="30"/>
                    <a:pt x="13" y="31"/>
                    <a:pt x="17" y="3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7" y="31"/>
                    <a:pt x="7" y="30"/>
                    <a:pt x="8" y="26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4" y="6"/>
                    <a:pt x="3" y="7"/>
                    <a:pt x="2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2" y="3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1"/>
                    <a:pt x="27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4"/>
            <p:cNvSpPr>
              <a:spLocks noEditPoints="1"/>
            </p:cNvSpPr>
            <p:nvPr userDrawn="1"/>
          </p:nvSpPr>
          <p:spPr bwMode="auto">
            <a:xfrm>
              <a:off x="4803775" y="547688"/>
              <a:ext cx="115888" cy="120650"/>
            </a:xfrm>
            <a:custGeom>
              <a:avLst/>
              <a:gdLst>
                <a:gd name="T0" fmla="*/ 31 w 31"/>
                <a:gd name="T1" fmla="*/ 13 h 32"/>
                <a:gd name="T2" fmla="*/ 13 w 31"/>
                <a:gd name="T3" fmla="*/ 32 h 32"/>
                <a:gd name="T4" fmla="*/ 0 w 31"/>
                <a:gd name="T5" fmla="*/ 19 h 32"/>
                <a:gd name="T6" fmla="*/ 18 w 31"/>
                <a:gd name="T7" fmla="*/ 0 h 32"/>
                <a:gd name="T8" fmla="*/ 31 w 31"/>
                <a:gd name="T9" fmla="*/ 13 h 32"/>
                <a:gd name="T10" fmla="*/ 6 w 31"/>
                <a:gd name="T11" fmla="*/ 20 h 32"/>
                <a:gd name="T12" fmla="*/ 13 w 31"/>
                <a:gd name="T13" fmla="*/ 30 h 32"/>
                <a:gd name="T14" fmla="*/ 24 w 31"/>
                <a:gd name="T15" fmla="*/ 12 h 32"/>
                <a:gd name="T16" fmla="*/ 17 w 31"/>
                <a:gd name="T17" fmla="*/ 1 h 32"/>
                <a:gd name="T18" fmla="*/ 6 w 31"/>
                <a:gd name="T1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2">
                  <a:moveTo>
                    <a:pt x="31" y="13"/>
                  </a:moveTo>
                  <a:cubicBezTo>
                    <a:pt x="31" y="24"/>
                    <a:pt x="23" y="32"/>
                    <a:pt x="13" y="32"/>
                  </a:cubicBezTo>
                  <a:cubicBezTo>
                    <a:pt x="5" y="32"/>
                    <a:pt x="0" y="27"/>
                    <a:pt x="0" y="19"/>
                  </a:cubicBezTo>
                  <a:cubicBezTo>
                    <a:pt x="0" y="8"/>
                    <a:pt x="7" y="0"/>
                    <a:pt x="18" y="0"/>
                  </a:cubicBezTo>
                  <a:cubicBezTo>
                    <a:pt x="25" y="0"/>
                    <a:pt x="31" y="5"/>
                    <a:pt x="31" y="13"/>
                  </a:cubicBezTo>
                  <a:close/>
                  <a:moveTo>
                    <a:pt x="6" y="20"/>
                  </a:moveTo>
                  <a:cubicBezTo>
                    <a:pt x="6" y="26"/>
                    <a:pt x="8" y="30"/>
                    <a:pt x="13" y="30"/>
                  </a:cubicBezTo>
                  <a:cubicBezTo>
                    <a:pt x="20" y="30"/>
                    <a:pt x="24" y="20"/>
                    <a:pt x="24" y="12"/>
                  </a:cubicBezTo>
                  <a:cubicBezTo>
                    <a:pt x="24" y="6"/>
                    <a:pt x="23" y="1"/>
                    <a:pt x="17" y="1"/>
                  </a:cubicBezTo>
                  <a:cubicBezTo>
                    <a:pt x="11" y="1"/>
                    <a:pt x="6" y="11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5"/>
            <p:cNvSpPr>
              <a:spLocks/>
            </p:cNvSpPr>
            <p:nvPr userDrawn="1"/>
          </p:nvSpPr>
          <p:spPr bwMode="auto">
            <a:xfrm>
              <a:off x="4943475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20 w 30"/>
                <a:gd name="T3" fmla="*/ 2 h 32"/>
                <a:gd name="T4" fmla="*/ 6 w 30"/>
                <a:gd name="T5" fmla="*/ 18 h 32"/>
                <a:gd name="T6" fmla="*/ 16 w 30"/>
                <a:gd name="T7" fmla="*/ 30 h 32"/>
                <a:gd name="T8" fmla="*/ 20 w 30"/>
                <a:gd name="T9" fmla="*/ 27 h 32"/>
                <a:gd name="T10" fmla="*/ 21 w 30"/>
                <a:gd name="T11" fmla="*/ 23 h 32"/>
                <a:gd name="T12" fmla="*/ 16 w 30"/>
                <a:gd name="T13" fmla="*/ 19 h 32"/>
                <a:gd name="T14" fmla="*/ 17 w 30"/>
                <a:gd name="T15" fmla="*/ 17 h 32"/>
                <a:gd name="T16" fmla="*/ 30 w 30"/>
                <a:gd name="T17" fmla="*/ 17 h 32"/>
                <a:gd name="T18" fmla="*/ 30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9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4" y="2"/>
                    <a:pt x="20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10" y="30"/>
                    <a:pt x="16" y="30"/>
                  </a:cubicBezTo>
                  <a:cubicBezTo>
                    <a:pt x="18" y="30"/>
                    <a:pt x="19" y="30"/>
                    <a:pt x="20" y="2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7" y="19"/>
                    <a:pt x="27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9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9" y="0"/>
                    <a:pt x="21" y="0"/>
                  </a:cubicBezTo>
                  <a:cubicBezTo>
                    <a:pt x="25" y="0"/>
                    <a:pt x="28" y="1"/>
                    <a:pt x="29" y="1"/>
                  </a:cubicBezTo>
                  <a:cubicBezTo>
                    <a:pt x="29" y="2"/>
                    <a:pt x="29" y="5"/>
                    <a:pt x="29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6"/>
            <p:cNvSpPr>
              <a:spLocks/>
            </p:cNvSpPr>
            <p:nvPr userDrawn="1"/>
          </p:nvSpPr>
          <p:spPr bwMode="auto">
            <a:xfrm>
              <a:off x="5064125" y="547688"/>
              <a:ext cx="104775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3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8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7"/>
                    <a:pt x="11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9" y="30"/>
                    <a:pt x="20" y="29"/>
                    <a:pt x="21" y="28"/>
                  </a:cubicBezTo>
                  <a:cubicBezTo>
                    <a:pt x="22" y="27"/>
                    <a:pt x="24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5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7"/>
            <p:cNvSpPr>
              <a:spLocks/>
            </p:cNvSpPr>
            <p:nvPr userDrawn="1"/>
          </p:nvSpPr>
          <p:spPr bwMode="auto">
            <a:xfrm>
              <a:off x="5187950" y="542925"/>
              <a:ext cx="104775" cy="122238"/>
            </a:xfrm>
            <a:custGeom>
              <a:avLst/>
              <a:gdLst>
                <a:gd name="T0" fmla="*/ 28 w 28"/>
                <a:gd name="T1" fmla="*/ 0 h 32"/>
                <a:gd name="T2" fmla="*/ 26 w 28"/>
                <a:gd name="T3" fmla="*/ 9 h 32"/>
                <a:gd name="T4" fmla="*/ 25 w 28"/>
                <a:gd name="T5" fmla="*/ 9 h 32"/>
                <a:gd name="T6" fmla="*/ 24 w 28"/>
                <a:gd name="T7" fmla="*/ 5 h 32"/>
                <a:gd name="T8" fmla="*/ 19 w 28"/>
                <a:gd name="T9" fmla="*/ 3 h 32"/>
                <a:gd name="T10" fmla="*/ 17 w 28"/>
                <a:gd name="T11" fmla="*/ 3 h 32"/>
                <a:gd name="T12" fmla="*/ 12 w 28"/>
                <a:gd name="T13" fmla="*/ 26 h 32"/>
                <a:gd name="T14" fmla="*/ 16 w 28"/>
                <a:gd name="T15" fmla="*/ 31 h 32"/>
                <a:gd name="T16" fmla="*/ 16 w 28"/>
                <a:gd name="T17" fmla="*/ 32 h 32"/>
                <a:gd name="T18" fmla="*/ 1 w 28"/>
                <a:gd name="T19" fmla="*/ 32 h 32"/>
                <a:gd name="T20" fmla="*/ 2 w 28"/>
                <a:gd name="T21" fmla="*/ 31 h 32"/>
                <a:gd name="T22" fmla="*/ 7 w 28"/>
                <a:gd name="T23" fmla="*/ 26 h 32"/>
                <a:gd name="T24" fmla="*/ 11 w 28"/>
                <a:gd name="T25" fmla="*/ 3 h 32"/>
                <a:gd name="T26" fmla="*/ 9 w 28"/>
                <a:gd name="T27" fmla="*/ 3 h 32"/>
                <a:gd name="T28" fmla="*/ 4 w 28"/>
                <a:gd name="T29" fmla="*/ 5 h 32"/>
                <a:gd name="T30" fmla="*/ 1 w 28"/>
                <a:gd name="T31" fmla="*/ 9 h 32"/>
                <a:gd name="T32" fmla="*/ 0 w 28"/>
                <a:gd name="T33" fmla="*/ 9 h 32"/>
                <a:gd name="T34" fmla="*/ 2 w 28"/>
                <a:gd name="T35" fmla="*/ 0 h 32"/>
                <a:gd name="T36" fmla="*/ 3 w 28"/>
                <a:gd name="T37" fmla="*/ 0 h 32"/>
                <a:gd name="T38" fmla="*/ 5 w 28"/>
                <a:gd name="T39" fmla="*/ 1 h 32"/>
                <a:gd name="T40" fmla="*/ 24 w 28"/>
                <a:gd name="T41" fmla="*/ 1 h 32"/>
                <a:gd name="T42" fmla="*/ 26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7" y="2"/>
                    <a:pt x="27" y="6"/>
                    <a:pt x="26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4" y="5"/>
                    <a:pt x="24" y="5"/>
                  </a:cubicBezTo>
                  <a:cubicBezTo>
                    <a:pt x="23" y="3"/>
                    <a:pt x="22" y="3"/>
                    <a:pt x="19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30"/>
                    <a:pt x="12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6" y="31"/>
                    <a:pt x="6" y="30"/>
                    <a:pt x="7" y="2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6"/>
                    <a:pt x="2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1" y="3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5" y="1"/>
                    <a:pt x="2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8"/>
            <p:cNvSpPr>
              <a:spLocks/>
            </p:cNvSpPr>
            <p:nvPr userDrawn="1"/>
          </p:nvSpPr>
          <p:spPr bwMode="auto">
            <a:xfrm>
              <a:off x="5289550" y="547688"/>
              <a:ext cx="142875" cy="117475"/>
            </a:xfrm>
            <a:custGeom>
              <a:avLst/>
              <a:gdLst>
                <a:gd name="T0" fmla="*/ 38 w 38"/>
                <a:gd name="T1" fmla="*/ 2 h 31"/>
                <a:gd name="T2" fmla="*/ 33 w 38"/>
                <a:gd name="T3" fmla="*/ 6 h 31"/>
                <a:gd name="T4" fmla="*/ 30 w 38"/>
                <a:gd name="T5" fmla="*/ 25 h 31"/>
                <a:gd name="T6" fmla="*/ 33 w 38"/>
                <a:gd name="T7" fmla="*/ 30 h 31"/>
                <a:gd name="T8" fmla="*/ 33 w 38"/>
                <a:gd name="T9" fmla="*/ 31 h 31"/>
                <a:gd name="T10" fmla="*/ 19 w 38"/>
                <a:gd name="T11" fmla="*/ 31 h 31"/>
                <a:gd name="T12" fmla="*/ 19 w 38"/>
                <a:gd name="T13" fmla="*/ 30 h 31"/>
                <a:gd name="T14" fmla="*/ 24 w 38"/>
                <a:gd name="T15" fmla="*/ 25 h 31"/>
                <a:gd name="T16" fmla="*/ 26 w 38"/>
                <a:gd name="T17" fmla="*/ 16 h 31"/>
                <a:gd name="T18" fmla="*/ 12 w 38"/>
                <a:gd name="T19" fmla="*/ 16 h 31"/>
                <a:gd name="T20" fmla="*/ 11 w 38"/>
                <a:gd name="T21" fmla="*/ 25 h 31"/>
                <a:gd name="T22" fmla="*/ 14 w 38"/>
                <a:gd name="T23" fmla="*/ 30 h 31"/>
                <a:gd name="T24" fmla="*/ 14 w 38"/>
                <a:gd name="T25" fmla="*/ 31 h 31"/>
                <a:gd name="T26" fmla="*/ 0 w 38"/>
                <a:gd name="T27" fmla="*/ 31 h 31"/>
                <a:gd name="T28" fmla="*/ 1 w 38"/>
                <a:gd name="T29" fmla="*/ 30 h 31"/>
                <a:gd name="T30" fmla="*/ 5 w 38"/>
                <a:gd name="T31" fmla="*/ 25 h 31"/>
                <a:gd name="T32" fmla="*/ 9 w 38"/>
                <a:gd name="T33" fmla="*/ 6 h 31"/>
                <a:gd name="T34" fmla="*/ 5 w 38"/>
                <a:gd name="T35" fmla="*/ 2 h 31"/>
                <a:gd name="T36" fmla="*/ 6 w 38"/>
                <a:gd name="T37" fmla="*/ 0 h 31"/>
                <a:gd name="T38" fmla="*/ 19 w 38"/>
                <a:gd name="T39" fmla="*/ 0 h 31"/>
                <a:gd name="T40" fmla="*/ 19 w 38"/>
                <a:gd name="T41" fmla="*/ 2 h 31"/>
                <a:gd name="T42" fmla="*/ 14 w 38"/>
                <a:gd name="T43" fmla="*/ 6 h 31"/>
                <a:gd name="T44" fmla="*/ 13 w 38"/>
                <a:gd name="T45" fmla="*/ 14 h 31"/>
                <a:gd name="T46" fmla="*/ 27 w 38"/>
                <a:gd name="T47" fmla="*/ 14 h 31"/>
                <a:gd name="T48" fmla="*/ 28 w 38"/>
                <a:gd name="T49" fmla="*/ 6 h 31"/>
                <a:gd name="T50" fmla="*/ 25 w 38"/>
                <a:gd name="T51" fmla="*/ 2 h 31"/>
                <a:gd name="T52" fmla="*/ 25 w 38"/>
                <a:gd name="T53" fmla="*/ 0 h 31"/>
                <a:gd name="T54" fmla="*/ 38 w 38"/>
                <a:gd name="T55" fmla="*/ 0 h 31"/>
                <a:gd name="T56" fmla="*/ 38 w 38"/>
                <a:gd name="T5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31">
                  <a:moveTo>
                    <a:pt x="38" y="2"/>
                  </a:moveTo>
                  <a:cubicBezTo>
                    <a:pt x="34" y="2"/>
                    <a:pt x="34" y="3"/>
                    <a:pt x="33" y="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9"/>
                    <a:pt x="29" y="30"/>
                    <a:pt x="33" y="30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30"/>
                    <a:pt x="24" y="29"/>
                    <a:pt x="24" y="2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3"/>
                    <a:pt x="28" y="2"/>
                    <a:pt x="25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3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9"/>
            <p:cNvSpPr>
              <a:spLocks/>
            </p:cNvSpPr>
            <p:nvPr userDrawn="1"/>
          </p:nvSpPr>
          <p:spPr bwMode="auto">
            <a:xfrm>
              <a:off x="5432425" y="547688"/>
              <a:ext cx="104775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2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7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8" y="30"/>
                    <a:pt x="20" y="29"/>
                    <a:pt x="21" y="28"/>
                  </a:cubicBezTo>
                  <a:cubicBezTo>
                    <a:pt x="22" y="27"/>
                    <a:pt x="23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30"/>
            <p:cNvSpPr>
              <a:spLocks noEditPoints="1"/>
            </p:cNvSpPr>
            <p:nvPr userDrawn="1"/>
          </p:nvSpPr>
          <p:spPr bwMode="auto">
            <a:xfrm>
              <a:off x="5541963" y="547688"/>
              <a:ext cx="107950" cy="120650"/>
            </a:xfrm>
            <a:custGeom>
              <a:avLst/>
              <a:gdLst>
                <a:gd name="T0" fmla="*/ 29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4 w 29"/>
                <a:gd name="T9" fmla="*/ 18 h 32"/>
                <a:gd name="T10" fmla="*/ 12 w 29"/>
                <a:gd name="T11" fmla="*/ 18 h 32"/>
                <a:gd name="T12" fmla="*/ 11 w 29"/>
                <a:gd name="T13" fmla="*/ 25 h 32"/>
                <a:gd name="T14" fmla="*/ 14 w 29"/>
                <a:gd name="T15" fmla="*/ 30 h 32"/>
                <a:gd name="T16" fmla="*/ 14 w 29"/>
                <a:gd name="T17" fmla="*/ 31 h 32"/>
                <a:gd name="T18" fmla="*/ 0 w 29"/>
                <a:gd name="T19" fmla="*/ 31 h 32"/>
                <a:gd name="T20" fmla="*/ 1 w 29"/>
                <a:gd name="T21" fmla="*/ 30 h 32"/>
                <a:gd name="T22" fmla="*/ 5 w 29"/>
                <a:gd name="T23" fmla="*/ 25 h 32"/>
                <a:gd name="T24" fmla="*/ 9 w 29"/>
                <a:gd name="T25" fmla="*/ 6 h 32"/>
                <a:gd name="T26" fmla="*/ 6 w 29"/>
                <a:gd name="T27" fmla="*/ 2 h 32"/>
                <a:gd name="T28" fmla="*/ 6 w 29"/>
                <a:gd name="T29" fmla="*/ 0 h 32"/>
                <a:gd name="T30" fmla="*/ 18 w 29"/>
                <a:gd name="T31" fmla="*/ 0 h 32"/>
                <a:gd name="T32" fmla="*/ 25 w 29"/>
                <a:gd name="T33" fmla="*/ 2 h 32"/>
                <a:gd name="T34" fmla="*/ 28 w 29"/>
                <a:gd name="T35" fmla="*/ 8 h 32"/>
                <a:gd name="T36" fmla="*/ 21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9 w 29"/>
                <a:gd name="T45" fmla="*/ 32 h 32"/>
                <a:gd name="T46" fmla="*/ 14 w 29"/>
                <a:gd name="T47" fmla="*/ 16 h 32"/>
                <a:gd name="T48" fmla="*/ 19 w 29"/>
                <a:gd name="T49" fmla="*/ 15 h 32"/>
                <a:gd name="T50" fmla="*/ 22 w 29"/>
                <a:gd name="T51" fmla="*/ 8 h 32"/>
                <a:gd name="T52" fmla="*/ 17 w 29"/>
                <a:gd name="T53" fmla="*/ 2 h 32"/>
                <a:gd name="T54" fmla="*/ 15 w 29"/>
                <a:gd name="T55" fmla="*/ 3 h 32"/>
                <a:gd name="T56" fmla="*/ 15 w 29"/>
                <a:gd name="T57" fmla="*/ 5 h 32"/>
                <a:gd name="T58" fmla="*/ 12 w 29"/>
                <a:gd name="T59" fmla="*/ 16 h 32"/>
                <a:gd name="T60" fmla="*/ 14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9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1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6" y="18"/>
                    <a:pt x="15" y="18"/>
                    <a:pt x="14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3" y="1"/>
                    <a:pt x="25" y="2"/>
                  </a:cubicBezTo>
                  <a:cubicBezTo>
                    <a:pt x="27" y="3"/>
                    <a:pt x="28" y="5"/>
                    <a:pt x="28" y="8"/>
                  </a:cubicBezTo>
                  <a:cubicBezTo>
                    <a:pt x="28" y="13"/>
                    <a:pt x="24" y="16"/>
                    <a:pt x="21" y="17"/>
                  </a:cubicBezTo>
                  <a:cubicBezTo>
                    <a:pt x="21" y="18"/>
                    <a:pt x="22" y="21"/>
                    <a:pt x="23" y="23"/>
                  </a:cubicBezTo>
                  <a:cubicBezTo>
                    <a:pt x="25" y="26"/>
                    <a:pt x="25" y="27"/>
                    <a:pt x="26" y="28"/>
                  </a:cubicBezTo>
                  <a:cubicBezTo>
                    <a:pt x="27" y="30"/>
                    <a:pt x="28" y="30"/>
                    <a:pt x="29" y="30"/>
                  </a:cubicBezTo>
                  <a:lnTo>
                    <a:pt x="29" y="32"/>
                  </a:lnTo>
                  <a:close/>
                  <a:moveTo>
                    <a:pt x="14" y="16"/>
                  </a:moveTo>
                  <a:cubicBezTo>
                    <a:pt x="16" y="16"/>
                    <a:pt x="17" y="16"/>
                    <a:pt x="19" y="15"/>
                  </a:cubicBezTo>
                  <a:cubicBezTo>
                    <a:pt x="21" y="14"/>
                    <a:pt x="22" y="11"/>
                    <a:pt x="22" y="8"/>
                  </a:cubicBezTo>
                  <a:cubicBezTo>
                    <a:pt x="22" y="4"/>
                    <a:pt x="20" y="2"/>
                    <a:pt x="17" y="2"/>
                  </a:cubicBezTo>
                  <a:cubicBezTo>
                    <a:pt x="16" y="2"/>
                    <a:pt x="16" y="2"/>
                    <a:pt x="15" y="3"/>
                  </a:cubicBezTo>
                  <a:cubicBezTo>
                    <a:pt x="15" y="3"/>
                    <a:pt x="15" y="4"/>
                    <a:pt x="15" y="5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2" name="Text Placeholder 7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3601"/>
            <a:ext cx="4048216" cy="405464"/>
          </a:xfrm>
          <a:noFill/>
        </p:spPr>
        <p:txBody>
          <a:bodyPr vert="horz" wrap="square" lIns="0" tIns="91440" rIns="91440" bIns="91440" rtlCol="0">
            <a:noAutofit/>
          </a:bodyPr>
          <a:lstStyle>
            <a:lvl1pPr marL="511175" indent="-171450">
              <a:buNone/>
              <a:defRPr lang="en-US" sz="1200" baseline="0" smtClean="0">
                <a:solidFill>
                  <a:schemeClr val="bg1"/>
                </a:solidFill>
              </a:defRPr>
            </a:lvl1pPr>
            <a:lvl2pPr>
              <a:defRPr lang="en-US" sz="1500" smtClean="0"/>
            </a:lvl2pPr>
            <a:lvl3pPr>
              <a:defRPr lang="en-US" sz="1350" smtClean="0"/>
            </a:lvl3pPr>
            <a:lvl4pPr>
              <a:defRPr lang="en-US" sz="1200" smtClean="0"/>
            </a:lvl4pPr>
            <a:lvl5pPr>
              <a:defRPr lang="en-US" sz="1200"/>
            </a:lvl5pPr>
          </a:lstStyle>
          <a:p>
            <a:pPr marL="339725" lvl="0" indent="0">
              <a:spcBef>
                <a:spcPts val="1200"/>
              </a:spcBef>
            </a:pPr>
            <a:r>
              <a:rPr lang="en-US" dirty="0" smtClean="0"/>
              <a:t>Presenter Name, Title Here</a:t>
            </a:r>
          </a:p>
        </p:txBody>
      </p:sp>
      <p:sp>
        <p:nvSpPr>
          <p:cNvPr id="75" name="Text Placeholder 74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5724571"/>
            <a:ext cx="1559779" cy="352527"/>
          </a:xfrm>
          <a:noFill/>
        </p:spPr>
        <p:txBody>
          <a:bodyPr vert="horz" wrap="square" lIns="0" tIns="0" rIns="91440" bIns="91440" rtlCol="0">
            <a:noAutofit/>
          </a:bodyPr>
          <a:lstStyle>
            <a:lvl1pPr marL="511175" indent="-171450">
              <a:buNone/>
              <a:defRPr lang="en-US" sz="1000" baseline="0" smtClean="0">
                <a:solidFill>
                  <a:schemeClr val="bg1"/>
                </a:solidFill>
              </a:defRPr>
            </a:lvl1pPr>
            <a:lvl2pPr>
              <a:defRPr lang="en-US" sz="1500" smtClean="0"/>
            </a:lvl2pPr>
            <a:lvl3pPr>
              <a:defRPr lang="en-US" sz="1350" smtClean="0"/>
            </a:lvl3pPr>
            <a:lvl4pPr>
              <a:defRPr lang="en-US" sz="1200" smtClean="0"/>
            </a:lvl4pPr>
            <a:lvl5pPr>
              <a:defRPr lang="en-US" sz="1200"/>
            </a:lvl5pPr>
          </a:lstStyle>
          <a:p>
            <a:pPr marL="339725" lvl="0" indent="0">
              <a:spcBef>
                <a:spcPts val="1200"/>
              </a:spcBef>
            </a:pPr>
            <a:r>
              <a:rPr lang="en-US" dirty="0" smtClean="0"/>
              <a:t>Date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342900" y="4482787"/>
            <a:ext cx="3421026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9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eople Mac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AT29065_Template_1_Cover_retail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1291" cy="6858000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-1" y="4482869"/>
            <a:ext cx="4048217" cy="1670281"/>
          </a:xfrm>
          <a:prstGeom prst="rect">
            <a:avLst/>
          </a:prstGeom>
          <a:solidFill>
            <a:schemeClr val="accent3">
              <a:alpha val="50000"/>
            </a:schemeClr>
          </a:solidFill>
        </p:spPr>
        <p:txBody>
          <a:bodyPr vert="horz" wrap="square" lIns="0" tIns="91440" rIns="91440" bIns="91440" rtlCol="0">
            <a:noAutofit/>
          </a:bodyPr>
          <a:lstStyle/>
          <a:p>
            <a:pPr marL="339725" lvl="0" inden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756160"/>
            <a:ext cx="4048217" cy="1726627"/>
          </a:xfrm>
          <a:solidFill>
            <a:schemeClr val="accent3">
              <a:alpha val="50000"/>
            </a:schemeClr>
          </a:solidFill>
        </p:spPr>
        <p:txBody>
          <a:bodyPr wrap="square" lIns="0" tIns="182880" anchor="b">
            <a:spAutoFit/>
          </a:bodyPr>
          <a:lstStyle>
            <a:lvl1pPr marL="339725" indent="0" algn="l">
              <a:defRPr sz="3600" i="1" cap="all" baseline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4491339"/>
            <a:ext cx="4048217" cy="786208"/>
          </a:xfrm>
          <a:noFill/>
        </p:spPr>
        <p:txBody>
          <a:bodyPr wrap="square" lIns="0" tIns="91440" bIns="91440">
            <a:noAutofit/>
          </a:bodyPr>
          <a:lstStyle>
            <a:lvl1pPr marL="339725" indent="0" algn="l">
              <a:spcBef>
                <a:spcPts val="1200"/>
              </a:spcBef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2" name="Text Placeholder 7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3601"/>
            <a:ext cx="4048216" cy="405464"/>
          </a:xfrm>
          <a:noFill/>
        </p:spPr>
        <p:txBody>
          <a:bodyPr vert="horz" wrap="square" lIns="0" tIns="91440" rIns="91440" bIns="91440" rtlCol="0">
            <a:noAutofit/>
          </a:bodyPr>
          <a:lstStyle>
            <a:lvl1pPr marL="511175" indent="-171450">
              <a:buNone/>
              <a:defRPr lang="en-US" sz="1200" baseline="0" smtClean="0">
                <a:solidFill>
                  <a:schemeClr val="bg1"/>
                </a:solidFill>
              </a:defRPr>
            </a:lvl1pPr>
            <a:lvl2pPr>
              <a:defRPr lang="en-US" sz="1500" smtClean="0"/>
            </a:lvl2pPr>
            <a:lvl3pPr>
              <a:defRPr lang="en-US" sz="1350" smtClean="0"/>
            </a:lvl3pPr>
            <a:lvl4pPr>
              <a:defRPr lang="en-US" sz="1200" smtClean="0"/>
            </a:lvl4pPr>
            <a:lvl5pPr>
              <a:defRPr lang="en-US" sz="1200"/>
            </a:lvl5pPr>
          </a:lstStyle>
          <a:p>
            <a:pPr marL="339725" lvl="0" indent="0">
              <a:spcBef>
                <a:spcPts val="1200"/>
              </a:spcBef>
            </a:pPr>
            <a:r>
              <a:rPr lang="en-US" dirty="0" smtClean="0"/>
              <a:t>Presenter Name, Title Here</a:t>
            </a:r>
          </a:p>
        </p:txBody>
      </p:sp>
      <p:sp>
        <p:nvSpPr>
          <p:cNvPr id="75" name="Text Placeholder 74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5724571"/>
            <a:ext cx="1559779" cy="352527"/>
          </a:xfrm>
          <a:noFill/>
        </p:spPr>
        <p:txBody>
          <a:bodyPr vert="horz" wrap="square" lIns="0" tIns="0" rIns="91440" bIns="91440" rtlCol="0">
            <a:noAutofit/>
          </a:bodyPr>
          <a:lstStyle>
            <a:lvl1pPr marL="511175" indent="-171450">
              <a:buNone/>
              <a:defRPr lang="en-US" sz="1000" baseline="0" smtClean="0">
                <a:solidFill>
                  <a:schemeClr val="bg1"/>
                </a:solidFill>
              </a:defRPr>
            </a:lvl1pPr>
            <a:lvl2pPr>
              <a:defRPr lang="en-US" sz="1500" smtClean="0"/>
            </a:lvl2pPr>
            <a:lvl3pPr>
              <a:defRPr lang="en-US" sz="1350" smtClean="0"/>
            </a:lvl3pPr>
            <a:lvl4pPr>
              <a:defRPr lang="en-US" sz="1200" smtClean="0"/>
            </a:lvl4pPr>
            <a:lvl5pPr>
              <a:defRPr lang="en-US" sz="1200"/>
            </a:lvl5pPr>
          </a:lstStyle>
          <a:p>
            <a:pPr marL="339725" lvl="0" indent="0">
              <a:spcBef>
                <a:spcPts val="1200"/>
              </a:spcBef>
            </a:pPr>
            <a:r>
              <a:rPr lang="en-US" dirty="0" smtClean="0"/>
              <a:t>Date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342900" y="4482787"/>
            <a:ext cx="3421026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35"/>
          <p:cNvGrpSpPr/>
          <p:nvPr/>
        </p:nvGrpSpPr>
        <p:grpSpPr>
          <a:xfrm>
            <a:off x="342900" y="886879"/>
            <a:ext cx="2400300" cy="791427"/>
            <a:chOff x="2574925" y="-92075"/>
            <a:chExt cx="3074988" cy="760413"/>
          </a:xfrm>
          <a:solidFill>
            <a:schemeClr val="tx1"/>
          </a:solidFill>
        </p:grpSpPr>
        <p:sp>
          <p:nvSpPr>
            <p:cNvPr id="37" name="Freeform 5"/>
            <p:cNvSpPr>
              <a:spLocks noEditPoints="1"/>
            </p:cNvSpPr>
            <p:nvPr userDrawn="1"/>
          </p:nvSpPr>
          <p:spPr bwMode="auto">
            <a:xfrm>
              <a:off x="4468813" y="-88900"/>
              <a:ext cx="82550" cy="87313"/>
            </a:xfrm>
            <a:custGeom>
              <a:avLst/>
              <a:gdLst>
                <a:gd name="T0" fmla="*/ 11 w 22"/>
                <a:gd name="T1" fmla="*/ 21 h 23"/>
                <a:gd name="T2" fmla="*/ 2 w 22"/>
                <a:gd name="T3" fmla="*/ 11 h 23"/>
                <a:gd name="T4" fmla="*/ 11 w 22"/>
                <a:gd name="T5" fmla="*/ 2 h 23"/>
                <a:gd name="T6" fmla="*/ 20 w 22"/>
                <a:gd name="T7" fmla="*/ 11 h 23"/>
                <a:gd name="T8" fmla="*/ 11 w 22"/>
                <a:gd name="T9" fmla="*/ 21 h 23"/>
                <a:gd name="T10" fmla="*/ 11 w 22"/>
                <a:gd name="T11" fmla="*/ 0 h 23"/>
                <a:gd name="T12" fmla="*/ 0 w 22"/>
                <a:gd name="T13" fmla="*/ 11 h 23"/>
                <a:gd name="T14" fmla="*/ 11 w 22"/>
                <a:gd name="T15" fmla="*/ 23 h 23"/>
                <a:gd name="T16" fmla="*/ 22 w 22"/>
                <a:gd name="T17" fmla="*/ 11 h 23"/>
                <a:gd name="T18" fmla="*/ 11 w 22"/>
                <a:gd name="T19" fmla="*/ 0 h 23"/>
                <a:gd name="T20" fmla="*/ 10 w 22"/>
                <a:gd name="T21" fmla="*/ 13 h 23"/>
                <a:gd name="T22" fmla="*/ 10 w 22"/>
                <a:gd name="T23" fmla="*/ 13 h 23"/>
                <a:gd name="T24" fmla="*/ 13 w 22"/>
                <a:gd name="T25" fmla="*/ 15 h 23"/>
                <a:gd name="T26" fmla="*/ 13 w 22"/>
                <a:gd name="T27" fmla="*/ 18 h 23"/>
                <a:gd name="T28" fmla="*/ 16 w 22"/>
                <a:gd name="T29" fmla="*/ 18 h 23"/>
                <a:gd name="T30" fmla="*/ 15 w 22"/>
                <a:gd name="T31" fmla="*/ 14 h 23"/>
                <a:gd name="T32" fmla="*/ 13 w 22"/>
                <a:gd name="T33" fmla="*/ 12 h 23"/>
                <a:gd name="T34" fmla="*/ 13 w 22"/>
                <a:gd name="T35" fmla="*/ 11 h 23"/>
                <a:gd name="T36" fmla="*/ 16 w 22"/>
                <a:gd name="T37" fmla="*/ 8 h 23"/>
                <a:gd name="T38" fmla="*/ 12 w 22"/>
                <a:gd name="T39" fmla="*/ 5 h 23"/>
                <a:gd name="T40" fmla="*/ 7 w 22"/>
                <a:gd name="T41" fmla="*/ 5 h 23"/>
                <a:gd name="T42" fmla="*/ 7 w 22"/>
                <a:gd name="T43" fmla="*/ 18 h 23"/>
                <a:gd name="T44" fmla="*/ 10 w 22"/>
                <a:gd name="T45" fmla="*/ 18 h 23"/>
                <a:gd name="T46" fmla="*/ 10 w 22"/>
                <a:gd name="T47" fmla="*/ 13 h 23"/>
                <a:gd name="T48" fmla="*/ 10 w 22"/>
                <a:gd name="T49" fmla="*/ 7 h 23"/>
                <a:gd name="T50" fmla="*/ 11 w 22"/>
                <a:gd name="T51" fmla="*/ 7 h 23"/>
                <a:gd name="T52" fmla="*/ 13 w 22"/>
                <a:gd name="T53" fmla="*/ 9 h 23"/>
                <a:gd name="T54" fmla="*/ 11 w 22"/>
                <a:gd name="T55" fmla="*/ 11 h 23"/>
                <a:gd name="T56" fmla="*/ 10 w 22"/>
                <a:gd name="T57" fmla="*/ 11 h 23"/>
                <a:gd name="T58" fmla="*/ 10 w 22"/>
                <a:gd name="T59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" h="23">
                  <a:moveTo>
                    <a:pt x="11" y="21"/>
                  </a:moveTo>
                  <a:cubicBezTo>
                    <a:pt x="6" y="21"/>
                    <a:pt x="2" y="16"/>
                    <a:pt x="2" y="11"/>
                  </a:cubicBezTo>
                  <a:cubicBezTo>
                    <a:pt x="2" y="6"/>
                    <a:pt x="6" y="2"/>
                    <a:pt x="11" y="2"/>
                  </a:cubicBezTo>
                  <a:cubicBezTo>
                    <a:pt x="16" y="2"/>
                    <a:pt x="20" y="6"/>
                    <a:pt x="20" y="11"/>
                  </a:cubicBezTo>
                  <a:cubicBezTo>
                    <a:pt x="20" y="16"/>
                    <a:pt x="16" y="21"/>
                    <a:pt x="11" y="21"/>
                  </a:cubicBezTo>
                  <a:close/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0" y="13"/>
                  </a:moveTo>
                  <a:cubicBezTo>
                    <a:pt x="10" y="13"/>
                    <a:pt x="10" y="13"/>
                    <a:pt x="10" y="13"/>
                  </a:cubicBezTo>
                  <a:cubicBezTo>
                    <a:pt x="13" y="13"/>
                    <a:pt x="13" y="14"/>
                    <a:pt x="13" y="15"/>
                  </a:cubicBezTo>
                  <a:cubicBezTo>
                    <a:pt x="13" y="16"/>
                    <a:pt x="13" y="17"/>
                    <a:pt x="13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5" y="15"/>
                    <a:pt x="15" y="14"/>
                  </a:cubicBezTo>
                  <a:cubicBezTo>
                    <a:pt x="15" y="12"/>
                    <a:pt x="14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5" y="11"/>
                    <a:pt x="16" y="10"/>
                    <a:pt x="16" y="8"/>
                  </a:cubicBezTo>
                  <a:cubicBezTo>
                    <a:pt x="16" y="6"/>
                    <a:pt x="14" y="5"/>
                    <a:pt x="12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0" y="18"/>
                    <a:pt x="10" y="18"/>
                    <a:pt x="10" y="18"/>
                  </a:cubicBezTo>
                  <a:lnTo>
                    <a:pt x="10" y="13"/>
                  </a:lnTo>
                  <a:close/>
                  <a:moveTo>
                    <a:pt x="10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3" y="8"/>
                    <a:pt x="13" y="9"/>
                  </a:cubicBezTo>
                  <a:cubicBezTo>
                    <a:pt x="13" y="10"/>
                    <a:pt x="12" y="11"/>
                    <a:pt x="11" y="11"/>
                  </a:cubicBezTo>
                  <a:cubicBezTo>
                    <a:pt x="10" y="11"/>
                    <a:pt x="10" y="11"/>
                    <a:pt x="10" y="11"/>
                  </a:cubicBezTo>
                  <a:lnTo>
                    <a:pt x="1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"/>
            <p:cNvSpPr>
              <a:spLocks noEditPoints="1"/>
            </p:cNvSpPr>
            <p:nvPr userDrawn="1"/>
          </p:nvSpPr>
          <p:spPr bwMode="auto">
            <a:xfrm>
              <a:off x="2601913" y="-92075"/>
              <a:ext cx="1979613" cy="479425"/>
            </a:xfrm>
            <a:custGeom>
              <a:avLst/>
              <a:gdLst>
                <a:gd name="T0" fmla="*/ 78 w 526"/>
                <a:gd name="T1" fmla="*/ 79 h 126"/>
                <a:gd name="T2" fmla="*/ 56 w 526"/>
                <a:gd name="T3" fmla="*/ 22 h 126"/>
                <a:gd name="T4" fmla="*/ 165 w 526"/>
                <a:gd name="T5" fmla="*/ 57 h 126"/>
                <a:gd name="T6" fmla="*/ 166 w 526"/>
                <a:gd name="T7" fmla="*/ 101 h 126"/>
                <a:gd name="T8" fmla="*/ 145 w 526"/>
                <a:gd name="T9" fmla="*/ 57 h 126"/>
                <a:gd name="T10" fmla="*/ 396 w 526"/>
                <a:gd name="T11" fmla="*/ 84 h 126"/>
                <a:gd name="T12" fmla="*/ 384 w 526"/>
                <a:gd name="T13" fmla="*/ 53 h 126"/>
                <a:gd name="T14" fmla="*/ 315 w 526"/>
                <a:gd name="T15" fmla="*/ 57 h 126"/>
                <a:gd name="T16" fmla="*/ 279 w 526"/>
                <a:gd name="T17" fmla="*/ 80 h 126"/>
                <a:gd name="T18" fmla="*/ 143 w 526"/>
                <a:gd name="T19" fmla="*/ 34 h 126"/>
                <a:gd name="T20" fmla="*/ 120 w 526"/>
                <a:gd name="T21" fmla="*/ 112 h 126"/>
                <a:gd name="T22" fmla="*/ 72 w 526"/>
                <a:gd name="T23" fmla="*/ 0 h 126"/>
                <a:gd name="T24" fmla="*/ 0 w 526"/>
                <a:gd name="T25" fmla="*/ 126 h 126"/>
                <a:gd name="T26" fmla="*/ 19 w 526"/>
                <a:gd name="T27" fmla="*/ 103 h 126"/>
                <a:gd name="T28" fmla="*/ 98 w 526"/>
                <a:gd name="T29" fmla="*/ 126 h 126"/>
                <a:gd name="T30" fmla="*/ 208 w 526"/>
                <a:gd name="T31" fmla="*/ 80 h 126"/>
                <a:gd name="T32" fmla="*/ 142 w 526"/>
                <a:gd name="T33" fmla="*/ 34 h 126"/>
                <a:gd name="T34" fmla="*/ 326 w 526"/>
                <a:gd name="T35" fmla="*/ 126 h 126"/>
                <a:gd name="T36" fmla="*/ 360 w 526"/>
                <a:gd name="T37" fmla="*/ 107 h 126"/>
                <a:gd name="T38" fmla="*/ 415 w 526"/>
                <a:gd name="T39" fmla="*/ 126 h 126"/>
                <a:gd name="T40" fmla="*/ 463 w 526"/>
                <a:gd name="T41" fmla="*/ 56 h 126"/>
                <a:gd name="T42" fmla="*/ 502 w 526"/>
                <a:gd name="T43" fmla="*/ 81 h 126"/>
                <a:gd name="T44" fmla="*/ 526 w 526"/>
                <a:gd name="T45" fmla="*/ 126 h 126"/>
                <a:gd name="T46" fmla="*/ 490 w 526"/>
                <a:gd name="T47" fmla="*/ 32 h 126"/>
                <a:gd name="T48" fmla="*/ 438 w 526"/>
                <a:gd name="T49" fmla="*/ 113 h 126"/>
                <a:gd name="T50" fmla="*/ 385 w 526"/>
                <a:gd name="T51" fmla="*/ 33 h 126"/>
                <a:gd name="T52" fmla="*/ 336 w 526"/>
                <a:gd name="T53" fmla="*/ 92 h 126"/>
                <a:gd name="T54" fmla="*/ 254 w 526"/>
                <a:gd name="T55" fmla="*/ 33 h 126"/>
                <a:gd name="T56" fmla="*/ 247 w 526"/>
                <a:gd name="T57" fmla="*/ 100 h 126"/>
                <a:gd name="T58" fmla="*/ 237 w 526"/>
                <a:gd name="T59" fmla="*/ 23 h 126"/>
                <a:gd name="T60" fmla="*/ 487 w 526"/>
                <a:gd name="T61" fmla="*/ 0 h 126"/>
                <a:gd name="T62" fmla="*/ 93 w 526"/>
                <a:gd name="T63" fmla="*/ 23 h 126"/>
                <a:gd name="T64" fmla="*/ 212 w 526"/>
                <a:gd name="T65" fmla="*/ 89 h 126"/>
                <a:gd name="T66" fmla="*/ 279 w 526"/>
                <a:gd name="T67" fmla="*/ 126 h 126"/>
                <a:gd name="T68" fmla="*/ 306 w 526"/>
                <a:gd name="T69" fmla="*/ 10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6" h="126">
                  <a:moveTo>
                    <a:pt x="56" y="22"/>
                  </a:moveTo>
                  <a:cubicBezTo>
                    <a:pt x="78" y="79"/>
                    <a:pt x="78" y="79"/>
                    <a:pt x="78" y="79"/>
                  </a:cubicBezTo>
                  <a:cubicBezTo>
                    <a:pt x="29" y="79"/>
                    <a:pt x="29" y="79"/>
                    <a:pt x="29" y="79"/>
                  </a:cubicBezTo>
                  <a:lnTo>
                    <a:pt x="56" y="22"/>
                  </a:lnTo>
                  <a:close/>
                  <a:moveTo>
                    <a:pt x="145" y="57"/>
                  </a:moveTo>
                  <a:cubicBezTo>
                    <a:pt x="165" y="57"/>
                    <a:pt x="165" y="57"/>
                    <a:pt x="165" y="57"/>
                  </a:cubicBezTo>
                  <a:cubicBezTo>
                    <a:pt x="171" y="57"/>
                    <a:pt x="181" y="66"/>
                    <a:pt x="181" y="80"/>
                  </a:cubicBezTo>
                  <a:cubicBezTo>
                    <a:pt x="182" y="93"/>
                    <a:pt x="173" y="101"/>
                    <a:pt x="166" y="101"/>
                  </a:cubicBezTo>
                  <a:cubicBezTo>
                    <a:pt x="145" y="101"/>
                    <a:pt x="145" y="101"/>
                    <a:pt x="145" y="101"/>
                  </a:cubicBezTo>
                  <a:lnTo>
                    <a:pt x="145" y="57"/>
                  </a:lnTo>
                  <a:close/>
                  <a:moveTo>
                    <a:pt x="384" y="53"/>
                  </a:moveTo>
                  <a:cubicBezTo>
                    <a:pt x="396" y="84"/>
                    <a:pt x="396" y="84"/>
                    <a:pt x="396" y="84"/>
                  </a:cubicBezTo>
                  <a:cubicBezTo>
                    <a:pt x="370" y="84"/>
                    <a:pt x="370" y="84"/>
                    <a:pt x="370" y="84"/>
                  </a:cubicBezTo>
                  <a:lnTo>
                    <a:pt x="384" y="53"/>
                  </a:lnTo>
                  <a:close/>
                  <a:moveTo>
                    <a:pt x="279" y="57"/>
                  </a:moveTo>
                  <a:cubicBezTo>
                    <a:pt x="315" y="57"/>
                    <a:pt x="315" y="57"/>
                    <a:pt x="315" y="57"/>
                  </a:cubicBezTo>
                  <a:cubicBezTo>
                    <a:pt x="329" y="57"/>
                    <a:pt x="330" y="80"/>
                    <a:pt x="315" y="80"/>
                  </a:cubicBezTo>
                  <a:cubicBezTo>
                    <a:pt x="279" y="80"/>
                    <a:pt x="279" y="80"/>
                    <a:pt x="279" y="80"/>
                  </a:cubicBezTo>
                  <a:lnTo>
                    <a:pt x="279" y="57"/>
                  </a:lnTo>
                  <a:close/>
                  <a:moveTo>
                    <a:pt x="143" y="34"/>
                  </a:moveTo>
                  <a:cubicBezTo>
                    <a:pt x="120" y="34"/>
                    <a:pt x="120" y="34"/>
                    <a:pt x="120" y="34"/>
                  </a:cubicBezTo>
                  <a:cubicBezTo>
                    <a:pt x="120" y="112"/>
                    <a:pt x="120" y="112"/>
                    <a:pt x="120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19" y="103"/>
                    <a:pt x="19" y="103"/>
                    <a:pt x="19" y="103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98" y="126"/>
                    <a:pt x="98" y="126"/>
                    <a:pt x="98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89" y="125"/>
                    <a:pt x="208" y="103"/>
                    <a:pt x="208" y="80"/>
                  </a:cubicBezTo>
                  <a:cubicBezTo>
                    <a:pt x="208" y="61"/>
                    <a:pt x="193" y="34"/>
                    <a:pt x="171" y="34"/>
                  </a:cubicBezTo>
                  <a:cubicBezTo>
                    <a:pt x="142" y="34"/>
                    <a:pt x="142" y="34"/>
                    <a:pt x="142" y="34"/>
                  </a:cubicBezTo>
                  <a:moveTo>
                    <a:pt x="306" y="101"/>
                  </a:moveTo>
                  <a:cubicBezTo>
                    <a:pt x="328" y="107"/>
                    <a:pt x="326" y="126"/>
                    <a:pt x="326" y="126"/>
                  </a:cubicBezTo>
                  <a:cubicBezTo>
                    <a:pt x="351" y="126"/>
                    <a:pt x="351" y="126"/>
                    <a:pt x="351" y="126"/>
                  </a:cubicBezTo>
                  <a:cubicBezTo>
                    <a:pt x="360" y="107"/>
                    <a:pt x="360" y="107"/>
                    <a:pt x="360" y="107"/>
                  </a:cubicBezTo>
                  <a:cubicBezTo>
                    <a:pt x="406" y="107"/>
                    <a:pt x="406" y="107"/>
                    <a:pt x="406" y="107"/>
                  </a:cubicBezTo>
                  <a:cubicBezTo>
                    <a:pt x="415" y="126"/>
                    <a:pt x="415" y="126"/>
                    <a:pt x="415" y="126"/>
                  </a:cubicBezTo>
                  <a:cubicBezTo>
                    <a:pt x="463" y="126"/>
                    <a:pt x="463" y="126"/>
                    <a:pt x="463" y="126"/>
                  </a:cubicBezTo>
                  <a:cubicBezTo>
                    <a:pt x="463" y="56"/>
                    <a:pt x="463" y="56"/>
                    <a:pt x="463" y="56"/>
                  </a:cubicBezTo>
                  <a:cubicBezTo>
                    <a:pt x="487" y="56"/>
                    <a:pt x="487" y="56"/>
                    <a:pt x="487" y="56"/>
                  </a:cubicBezTo>
                  <a:cubicBezTo>
                    <a:pt x="495" y="56"/>
                    <a:pt x="503" y="65"/>
                    <a:pt x="502" y="81"/>
                  </a:cubicBezTo>
                  <a:cubicBezTo>
                    <a:pt x="502" y="126"/>
                    <a:pt x="502" y="126"/>
                    <a:pt x="502" y="126"/>
                  </a:cubicBezTo>
                  <a:cubicBezTo>
                    <a:pt x="526" y="126"/>
                    <a:pt x="526" y="126"/>
                    <a:pt x="526" y="126"/>
                  </a:cubicBezTo>
                  <a:cubicBezTo>
                    <a:pt x="526" y="77"/>
                    <a:pt x="526" y="77"/>
                    <a:pt x="526" y="77"/>
                  </a:cubicBezTo>
                  <a:cubicBezTo>
                    <a:pt x="526" y="48"/>
                    <a:pt x="510" y="33"/>
                    <a:pt x="490" y="32"/>
                  </a:cubicBezTo>
                  <a:cubicBezTo>
                    <a:pt x="438" y="32"/>
                    <a:pt x="438" y="32"/>
                    <a:pt x="438" y="32"/>
                  </a:cubicBezTo>
                  <a:cubicBezTo>
                    <a:pt x="438" y="113"/>
                    <a:pt x="438" y="113"/>
                    <a:pt x="438" y="113"/>
                  </a:cubicBezTo>
                  <a:cubicBezTo>
                    <a:pt x="401" y="33"/>
                    <a:pt x="401" y="33"/>
                    <a:pt x="401" y="33"/>
                  </a:cubicBezTo>
                  <a:cubicBezTo>
                    <a:pt x="385" y="33"/>
                    <a:pt x="385" y="33"/>
                    <a:pt x="385" y="33"/>
                  </a:cubicBezTo>
                  <a:cubicBezTo>
                    <a:pt x="349" y="110"/>
                    <a:pt x="349" y="110"/>
                    <a:pt x="349" y="110"/>
                  </a:cubicBezTo>
                  <a:cubicBezTo>
                    <a:pt x="349" y="99"/>
                    <a:pt x="336" y="92"/>
                    <a:pt x="336" y="92"/>
                  </a:cubicBezTo>
                  <a:cubicBezTo>
                    <a:pt x="348" y="93"/>
                    <a:pt x="362" y="37"/>
                    <a:pt x="320" y="33"/>
                  </a:cubicBezTo>
                  <a:cubicBezTo>
                    <a:pt x="254" y="33"/>
                    <a:pt x="254" y="33"/>
                    <a:pt x="254" y="33"/>
                  </a:cubicBezTo>
                  <a:cubicBezTo>
                    <a:pt x="254" y="100"/>
                    <a:pt x="254" y="100"/>
                    <a:pt x="254" y="100"/>
                  </a:cubicBezTo>
                  <a:cubicBezTo>
                    <a:pt x="247" y="100"/>
                    <a:pt x="247" y="100"/>
                    <a:pt x="247" y="100"/>
                  </a:cubicBezTo>
                  <a:cubicBezTo>
                    <a:pt x="242" y="99"/>
                    <a:pt x="237" y="90"/>
                    <a:pt x="237" y="84"/>
                  </a:cubicBezTo>
                  <a:cubicBezTo>
                    <a:pt x="237" y="23"/>
                    <a:pt x="237" y="23"/>
                    <a:pt x="237" y="23"/>
                  </a:cubicBezTo>
                  <a:cubicBezTo>
                    <a:pt x="487" y="23"/>
                    <a:pt x="487" y="23"/>
                    <a:pt x="487" y="23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212" y="23"/>
                    <a:pt x="212" y="23"/>
                    <a:pt x="212" y="23"/>
                  </a:cubicBezTo>
                  <a:cubicBezTo>
                    <a:pt x="212" y="89"/>
                    <a:pt x="212" y="89"/>
                    <a:pt x="212" y="89"/>
                  </a:cubicBezTo>
                  <a:cubicBezTo>
                    <a:pt x="212" y="108"/>
                    <a:pt x="233" y="125"/>
                    <a:pt x="253" y="126"/>
                  </a:cubicBezTo>
                  <a:cubicBezTo>
                    <a:pt x="279" y="126"/>
                    <a:pt x="279" y="126"/>
                    <a:pt x="279" y="126"/>
                  </a:cubicBezTo>
                  <a:cubicBezTo>
                    <a:pt x="279" y="101"/>
                    <a:pt x="279" y="101"/>
                    <a:pt x="279" y="101"/>
                  </a:cubicBezTo>
                  <a:lnTo>
                    <a:pt x="306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7"/>
            <p:cNvSpPr>
              <a:spLocks noEditPoints="1"/>
            </p:cNvSpPr>
            <p:nvPr userDrawn="1"/>
          </p:nvSpPr>
          <p:spPr bwMode="auto">
            <a:xfrm>
              <a:off x="2574925" y="547688"/>
              <a:ext cx="101600" cy="117475"/>
            </a:xfrm>
            <a:custGeom>
              <a:avLst/>
              <a:gdLst>
                <a:gd name="T0" fmla="*/ 18 w 27"/>
                <a:gd name="T1" fmla="*/ 0 h 31"/>
                <a:gd name="T2" fmla="*/ 27 w 27"/>
                <a:gd name="T3" fmla="*/ 7 h 31"/>
                <a:gd name="T4" fmla="*/ 19 w 27"/>
                <a:gd name="T5" fmla="*/ 14 h 31"/>
                <a:gd name="T6" fmla="*/ 19 w 27"/>
                <a:gd name="T7" fmla="*/ 14 h 31"/>
                <a:gd name="T8" fmla="*/ 27 w 27"/>
                <a:gd name="T9" fmla="*/ 22 h 31"/>
                <a:gd name="T10" fmla="*/ 21 w 27"/>
                <a:gd name="T11" fmla="*/ 30 h 31"/>
                <a:gd name="T12" fmla="*/ 11 w 27"/>
                <a:gd name="T13" fmla="*/ 31 h 31"/>
                <a:gd name="T14" fmla="*/ 0 w 27"/>
                <a:gd name="T15" fmla="*/ 31 h 31"/>
                <a:gd name="T16" fmla="*/ 0 w 27"/>
                <a:gd name="T17" fmla="*/ 30 h 31"/>
                <a:gd name="T18" fmla="*/ 5 w 27"/>
                <a:gd name="T19" fmla="*/ 25 h 31"/>
                <a:gd name="T20" fmla="*/ 8 w 27"/>
                <a:gd name="T21" fmla="*/ 6 h 31"/>
                <a:gd name="T22" fmla="*/ 5 w 27"/>
                <a:gd name="T23" fmla="*/ 2 h 31"/>
                <a:gd name="T24" fmla="*/ 6 w 27"/>
                <a:gd name="T25" fmla="*/ 0 h 31"/>
                <a:gd name="T26" fmla="*/ 18 w 27"/>
                <a:gd name="T27" fmla="*/ 0 h 31"/>
                <a:gd name="T28" fmla="*/ 10 w 27"/>
                <a:gd name="T29" fmla="*/ 25 h 31"/>
                <a:gd name="T30" fmla="*/ 13 w 27"/>
                <a:gd name="T31" fmla="*/ 30 h 31"/>
                <a:gd name="T32" fmla="*/ 21 w 27"/>
                <a:gd name="T33" fmla="*/ 22 h 31"/>
                <a:gd name="T34" fmla="*/ 14 w 27"/>
                <a:gd name="T35" fmla="*/ 16 h 31"/>
                <a:gd name="T36" fmla="*/ 12 w 27"/>
                <a:gd name="T37" fmla="*/ 16 h 31"/>
                <a:gd name="T38" fmla="*/ 10 w 27"/>
                <a:gd name="T39" fmla="*/ 25 h 31"/>
                <a:gd name="T40" fmla="*/ 14 w 27"/>
                <a:gd name="T41" fmla="*/ 14 h 31"/>
                <a:gd name="T42" fmla="*/ 22 w 27"/>
                <a:gd name="T43" fmla="*/ 7 h 31"/>
                <a:gd name="T44" fmla="*/ 17 w 27"/>
                <a:gd name="T45" fmla="*/ 2 h 31"/>
                <a:gd name="T46" fmla="*/ 15 w 27"/>
                <a:gd name="T47" fmla="*/ 3 h 31"/>
                <a:gd name="T48" fmla="*/ 14 w 27"/>
                <a:gd name="T49" fmla="*/ 5 h 31"/>
                <a:gd name="T50" fmla="*/ 12 w 27"/>
                <a:gd name="T51" fmla="*/ 14 h 31"/>
                <a:gd name="T52" fmla="*/ 14 w 27"/>
                <a:gd name="T53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31">
                  <a:moveTo>
                    <a:pt x="18" y="0"/>
                  </a:moveTo>
                  <a:cubicBezTo>
                    <a:pt x="24" y="0"/>
                    <a:pt x="27" y="2"/>
                    <a:pt x="27" y="7"/>
                  </a:cubicBezTo>
                  <a:cubicBezTo>
                    <a:pt x="27" y="12"/>
                    <a:pt x="24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3" y="15"/>
                    <a:pt x="27" y="18"/>
                    <a:pt x="27" y="22"/>
                  </a:cubicBezTo>
                  <a:cubicBezTo>
                    <a:pt x="27" y="25"/>
                    <a:pt x="24" y="28"/>
                    <a:pt x="21" y="30"/>
                  </a:cubicBezTo>
                  <a:cubicBezTo>
                    <a:pt x="18" y="31"/>
                    <a:pt x="15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18" y="0"/>
                  </a:lnTo>
                  <a:close/>
                  <a:moveTo>
                    <a:pt x="10" y="25"/>
                  </a:moveTo>
                  <a:cubicBezTo>
                    <a:pt x="9" y="29"/>
                    <a:pt x="11" y="30"/>
                    <a:pt x="13" y="30"/>
                  </a:cubicBezTo>
                  <a:cubicBezTo>
                    <a:pt x="17" y="30"/>
                    <a:pt x="21" y="27"/>
                    <a:pt x="21" y="22"/>
                  </a:cubicBezTo>
                  <a:cubicBezTo>
                    <a:pt x="21" y="17"/>
                    <a:pt x="17" y="16"/>
                    <a:pt x="14" y="16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0" y="25"/>
                  </a:lnTo>
                  <a:close/>
                  <a:moveTo>
                    <a:pt x="14" y="14"/>
                  </a:moveTo>
                  <a:cubicBezTo>
                    <a:pt x="19" y="14"/>
                    <a:pt x="22" y="11"/>
                    <a:pt x="22" y="7"/>
                  </a:cubicBezTo>
                  <a:cubicBezTo>
                    <a:pt x="22" y="3"/>
                    <a:pt x="19" y="2"/>
                    <a:pt x="17" y="2"/>
                  </a:cubicBezTo>
                  <a:cubicBezTo>
                    <a:pt x="16" y="2"/>
                    <a:pt x="15" y="2"/>
                    <a:pt x="15" y="3"/>
                  </a:cubicBezTo>
                  <a:cubicBezTo>
                    <a:pt x="14" y="3"/>
                    <a:pt x="14" y="4"/>
                    <a:pt x="14" y="5"/>
                  </a:cubicBezTo>
                  <a:cubicBezTo>
                    <a:pt x="12" y="14"/>
                    <a:pt x="12" y="14"/>
                    <a:pt x="12" y="14"/>
                  </a:cubicBezTo>
                  <a:lnTo>
                    <a:pt x="1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8"/>
            <p:cNvSpPr>
              <a:spLocks noEditPoints="1"/>
            </p:cNvSpPr>
            <p:nvPr userDrawn="1"/>
          </p:nvSpPr>
          <p:spPr bwMode="auto">
            <a:xfrm>
              <a:off x="2692400" y="547688"/>
              <a:ext cx="107950" cy="120650"/>
            </a:xfrm>
            <a:custGeom>
              <a:avLst/>
              <a:gdLst>
                <a:gd name="T0" fmla="*/ 28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3 w 29"/>
                <a:gd name="T9" fmla="*/ 18 h 32"/>
                <a:gd name="T10" fmla="*/ 12 w 29"/>
                <a:gd name="T11" fmla="*/ 18 h 32"/>
                <a:gd name="T12" fmla="*/ 10 w 29"/>
                <a:gd name="T13" fmla="*/ 25 h 32"/>
                <a:gd name="T14" fmla="*/ 13 w 29"/>
                <a:gd name="T15" fmla="*/ 30 h 32"/>
                <a:gd name="T16" fmla="*/ 13 w 29"/>
                <a:gd name="T17" fmla="*/ 31 h 32"/>
                <a:gd name="T18" fmla="*/ 0 w 29"/>
                <a:gd name="T19" fmla="*/ 31 h 32"/>
                <a:gd name="T20" fmla="*/ 0 w 29"/>
                <a:gd name="T21" fmla="*/ 30 h 32"/>
                <a:gd name="T22" fmla="*/ 5 w 29"/>
                <a:gd name="T23" fmla="*/ 25 h 32"/>
                <a:gd name="T24" fmla="*/ 8 w 29"/>
                <a:gd name="T25" fmla="*/ 6 h 32"/>
                <a:gd name="T26" fmla="*/ 5 w 29"/>
                <a:gd name="T27" fmla="*/ 2 h 32"/>
                <a:gd name="T28" fmla="*/ 6 w 29"/>
                <a:gd name="T29" fmla="*/ 0 h 32"/>
                <a:gd name="T30" fmla="*/ 17 w 29"/>
                <a:gd name="T31" fmla="*/ 0 h 32"/>
                <a:gd name="T32" fmla="*/ 24 w 29"/>
                <a:gd name="T33" fmla="*/ 2 h 32"/>
                <a:gd name="T34" fmla="*/ 27 w 29"/>
                <a:gd name="T35" fmla="*/ 8 h 32"/>
                <a:gd name="T36" fmla="*/ 20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8 w 29"/>
                <a:gd name="T45" fmla="*/ 32 h 32"/>
                <a:gd name="T46" fmla="*/ 13 w 29"/>
                <a:gd name="T47" fmla="*/ 16 h 32"/>
                <a:gd name="T48" fmla="*/ 18 w 29"/>
                <a:gd name="T49" fmla="*/ 15 h 32"/>
                <a:gd name="T50" fmla="*/ 22 w 29"/>
                <a:gd name="T51" fmla="*/ 8 h 32"/>
                <a:gd name="T52" fmla="*/ 17 w 29"/>
                <a:gd name="T53" fmla="*/ 2 h 32"/>
                <a:gd name="T54" fmla="*/ 15 w 29"/>
                <a:gd name="T55" fmla="*/ 3 h 32"/>
                <a:gd name="T56" fmla="*/ 14 w 29"/>
                <a:gd name="T57" fmla="*/ 5 h 32"/>
                <a:gd name="T58" fmla="*/ 12 w 29"/>
                <a:gd name="T59" fmla="*/ 16 h 32"/>
                <a:gd name="T60" fmla="*/ 13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8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0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5" y="18"/>
                    <a:pt x="14" y="18"/>
                    <a:pt x="13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9"/>
                    <a:pt x="10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1"/>
                    <a:pt x="24" y="2"/>
                  </a:cubicBezTo>
                  <a:cubicBezTo>
                    <a:pt x="26" y="3"/>
                    <a:pt x="27" y="5"/>
                    <a:pt x="27" y="8"/>
                  </a:cubicBezTo>
                  <a:cubicBezTo>
                    <a:pt x="27" y="13"/>
                    <a:pt x="24" y="16"/>
                    <a:pt x="20" y="17"/>
                  </a:cubicBezTo>
                  <a:cubicBezTo>
                    <a:pt x="20" y="18"/>
                    <a:pt x="22" y="21"/>
                    <a:pt x="23" y="23"/>
                  </a:cubicBezTo>
                  <a:cubicBezTo>
                    <a:pt x="24" y="26"/>
                    <a:pt x="25" y="27"/>
                    <a:pt x="26" y="28"/>
                  </a:cubicBezTo>
                  <a:cubicBezTo>
                    <a:pt x="27" y="30"/>
                    <a:pt x="27" y="30"/>
                    <a:pt x="29" y="30"/>
                  </a:cubicBezTo>
                  <a:lnTo>
                    <a:pt x="28" y="32"/>
                  </a:lnTo>
                  <a:close/>
                  <a:moveTo>
                    <a:pt x="13" y="16"/>
                  </a:moveTo>
                  <a:cubicBezTo>
                    <a:pt x="15" y="16"/>
                    <a:pt x="17" y="16"/>
                    <a:pt x="18" y="15"/>
                  </a:cubicBezTo>
                  <a:cubicBezTo>
                    <a:pt x="20" y="14"/>
                    <a:pt x="22" y="11"/>
                    <a:pt x="22" y="8"/>
                  </a:cubicBezTo>
                  <a:cubicBezTo>
                    <a:pt x="22" y="4"/>
                    <a:pt x="20" y="2"/>
                    <a:pt x="17" y="2"/>
                  </a:cubicBezTo>
                  <a:cubicBezTo>
                    <a:pt x="16" y="2"/>
                    <a:pt x="15" y="2"/>
                    <a:pt x="15" y="3"/>
                  </a:cubicBezTo>
                  <a:cubicBezTo>
                    <a:pt x="14" y="3"/>
                    <a:pt x="14" y="4"/>
                    <a:pt x="14" y="5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3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9"/>
            <p:cNvSpPr>
              <a:spLocks/>
            </p:cNvSpPr>
            <p:nvPr userDrawn="1"/>
          </p:nvSpPr>
          <p:spPr bwMode="auto">
            <a:xfrm>
              <a:off x="2811463" y="547688"/>
              <a:ext cx="73025" cy="117475"/>
            </a:xfrm>
            <a:custGeom>
              <a:avLst/>
              <a:gdLst>
                <a:gd name="T0" fmla="*/ 18 w 19"/>
                <a:gd name="T1" fmla="*/ 2 h 31"/>
                <a:gd name="T2" fmla="*/ 14 w 19"/>
                <a:gd name="T3" fmla="*/ 6 h 31"/>
                <a:gd name="T4" fmla="*/ 10 w 19"/>
                <a:gd name="T5" fmla="*/ 26 h 31"/>
                <a:gd name="T6" fmla="*/ 13 w 19"/>
                <a:gd name="T7" fmla="*/ 30 h 31"/>
                <a:gd name="T8" fmla="*/ 13 w 19"/>
                <a:gd name="T9" fmla="*/ 31 h 31"/>
                <a:gd name="T10" fmla="*/ 0 w 19"/>
                <a:gd name="T11" fmla="*/ 31 h 31"/>
                <a:gd name="T12" fmla="*/ 0 w 19"/>
                <a:gd name="T13" fmla="*/ 30 h 31"/>
                <a:gd name="T14" fmla="*/ 4 w 19"/>
                <a:gd name="T15" fmla="*/ 26 h 31"/>
                <a:gd name="T16" fmla="*/ 8 w 19"/>
                <a:gd name="T17" fmla="*/ 6 h 31"/>
                <a:gd name="T18" fmla="*/ 5 w 19"/>
                <a:gd name="T19" fmla="*/ 2 h 31"/>
                <a:gd name="T20" fmla="*/ 5 w 19"/>
                <a:gd name="T21" fmla="*/ 0 h 31"/>
                <a:gd name="T22" fmla="*/ 19 w 19"/>
                <a:gd name="T23" fmla="*/ 0 h 31"/>
                <a:gd name="T24" fmla="*/ 18 w 19"/>
                <a:gd name="T25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1">
                  <a:moveTo>
                    <a:pt x="18" y="2"/>
                  </a:moveTo>
                  <a:cubicBezTo>
                    <a:pt x="15" y="2"/>
                    <a:pt x="14" y="3"/>
                    <a:pt x="14" y="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9"/>
                    <a:pt x="9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4" y="2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0"/>
            <p:cNvSpPr>
              <a:spLocks/>
            </p:cNvSpPr>
            <p:nvPr userDrawn="1"/>
          </p:nvSpPr>
          <p:spPr bwMode="auto">
            <a:xfrm>
              <a:off x="2879725" y="547688"/>
              <a:ext cx="139700" cy="120650"/>
            </a:xfrm>
            <a:custGeom>
              <a:avLst/>
              <a:gdLst>
                <a:gd name="T0" fmla="*/ 37 w 37"/>
                <a:gd name="T1" fmla="*/ 2 h 32"/>
                <a:gd name="T2" fmla="*/ 33 w 37"/>
                <a:gd name="T3" fmla="*/ 5 h 32"/>
                <a:gd name="T4" fmla="*/ 31 w 37"/>
                <a:gd name="T5" fmla="*/ 13 h 32"/>
                <a:gd name="T6" fmla="*/ 27 w 37"/>
                <a:gd name="T7" fmla="*/ 32 h 32"/>
                <a:gd name="T8" fmla="*/ 25 w 37"/>
                <a:gd name="T9" fmla="*/ 32 h 32"/>
                <a:gd name="T10" fmla="*/ 11 w 37"/>
                <a:gd name="T11" fmla="*/ 7 h 32"/>
                <a:gd name="T12" fmla="*/ 11 w 37"/>
                <a:gd name="T13" fmla="*/ 7 h 32"/>
                <a:gd name="T14" fmla="*/ 9 w 37"/>
                <a:gd name="T15" fmla="*/ 19 h 32"/>
                <a:gd name="T16" fmla="*/ 8 w 37"/>
                <a:gd name="T17" fmla="*/ 27 h 32"/>
                <a:gd name="T18" fmla="*/ 12 w 37"/>
                <a:gd name="T19" fmla="*/ 30 h 32"/>
                <a:gd name="T20" fmla="*/ 11 w 37"/>
                <a:gd name="T21" fmla="*/ 31 h 32"/>
                <a:gd name="T22" fmla="*/ 0 w 37"/>
                <a:gd name="T23" fmla="*/ 31 h 32"/>
                <a:gd name="T24" fmla="*/ 0 w 37"/>
                <a:gd name="T25" fmla="*/ 30 h 32"/>
                <a:gd name="T26" fmla="*/ 5 w 37"/>
                <a:gd name="T27" fmla="*/ 27 h 32"/>
                <a:gd name="T28" fmla="*/ 7 w 37"/>
                <a:gd name="T29" fmla="*/ 19 h 32"/>
                <a:gd name="T30" fmla="*/ 9 w 37"/>
                <a:gd name="T31" fmla="*/ 8 h 32"/>
                <a:gd name="T32" fmla="*/ 9 w 37"/>
                <a:gd name="T33" fmla="*/ 3 h 32"/>
                <a:gd name="T34" fmla="*/ 5 w 37"/>
                <a:gd name="T35" fmla="*/ 2 h 32"/>
                <a:gd name="T36" fmla="*/ 5 w 37"/>
                <a:gd name="T37" fmla="*/ 0 h 32"/>
                <a:gd name="T38" fmla="*/ 13 w 37"/>
                <a:gd name="T39" fmla="*/ 0 h 32"/>
                <a:gd name="T40" fmla="*/ 26 w 37"/>
                <a:gd name="T41" fmla="*/ 23 h 32"/>
                <a:gd name="T42" fmla="*/ 27 w 37"/>
                <a:gd name="T43" fmla="*/ 23 h 32"/>
                <a:gd name="T44" fmla="*/ 28 w 37"/>
                <a:gd name="T45" fmla="*/ 13 h 32"/>
                <a:gd name="T46" fmla="*/ 30 w 37"/>
                <a:gd name="T47" fmla="*/ 5 h 32"/>
                <a:gd name="T48" fmla="*/ 26 w 37"/>
                <a:gd name="T49" fmla="*/ 2 h 32"/>
                <a:gd name="T50" fmla="*/ 26 w 37"/>
                <a:gd name="T51" fmla="*/ 0 h 32"/>
                <a:gd name="T52" fmla="*/ 37 w 37"/>
                <a:gd name="T53" fmla="*/ 0 h 32"/>
                <a:gd name="T54" fmla="*/ 37 w 37"/>
                <a:gd name="T5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" h="32">
                  <a:moveTo>
                    <a:pt x="37" y="2"/>
                  </a:moveTo>
                  <a:cubicBezTo>
                    <a:pt x="34" y="2"/>
                    <a:pt x="33" y="3"/>
                    <a:pt x="33" y="5"/>
                  </a:cubicBezTo>
                  <a:cubicBezTo>
                    <a:pt x="32" y="6"/>
                    <a:pt x="32" y="8"/>
                    <a:pt x="31" y="1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23"/>
                    <a:pt x="8" y="25"/>
                    <a:pt x="8" y="27"/>
                  </a:cubicBezTo>
                  <a:cubicBezTo>
                    <a:pt x="7" y="29"/>
                    <a:pt x="8" y="30"/>
                    <a:pt x="12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5" y="27"/>
                  </a:cubicBezTo>
                  <a:cubicBezTo>
                    <a:pt x="5" y="25"/>
                    <a:pt x="6" y="23"/>
                    <a:pt x="7" y="1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5"/>
                    <a:pt x="9" y="4"/>
                    <a:pt x="9" y="3"/>
                  </a:cubicBezTo>
                  <a:cubicBezTo>
                    <a:pt x="8" y="2"/>
                    <a:pt x="7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8"/>
                    <a:pt x="30" y="6"/>
                    <a:pt x="30" y="5"/>
                  </a:cubicBezTo>
                  <a:cubicBezTo>
                    <a:pt x="30" y="3"/>
                    <a:pt x="29" y="2"/>
                    <a:pt x="26" y="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3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1"/>
            <p:cNvSpPr>
              <a:spLocks/>
            </p:cNvSpPr>
            <p:nvPr userDrawn="1"/>
          </p:nvSpPr>
          <p:spPr bwMode="auto">
            <a:xfrm>
              <a:off x="3027363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20 w 30"/>
                <a:gd name="T3" fmla="*/ 2 h 32"/>
                <a:gd name="T4" fmla="*/ 6 w 30"/>
                <a:gd name="T5" fmla="*/ 18 h 32"/>
                <a:gd name="T6" fmla="*/ 16 w 30"/>
                <a:gd name="T7" fmla="*/ 30 h 32"/>
                <a:gd name="T8" fmla="*/ 20 w 30"/>
                <a:gd name="T9" fmla="*/ 27 h 32"/>
                <a:gd name="T10" fmla="*/ 21 w 30"/>
                <a:gd name="T11" fmla="*/ 23 h 32"/>
                <a:gd name="T12" fmla="*/ 16 w 30"/>
                <a:gd name="T13" fmla="*/ 19 h 32"/>
                <a:gd name="T14" fmla="*/ 17 w 30"/>
                <a:gd name="T15" fmla="*/ 17 h 32"/>
                <a:gd name="T16" fmla="*/ 30 w 30"/>
                <a:gd name="T17" fmla="*/ 17 h 32"/>
                <a:gd name="T18" fmla="*/ 30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9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4" y="2"/>
                    <a:pt x="20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10" y="30"/>
                    <a:pt x="16" y="30"/>
                  </a:cubicBezTo>
                  <a:cubicBezTo>
                    <a:pt x="18" y="30"/>
                    <a:pt x="19" y="30"/>
                    <a:pt x="20" y="2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7" y="19"/>
                    <a:pt x="27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9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9" y="0"/>
                    <a:pt x="21" y="0"/>
                  </a:cubicBezTo>
                  <a:cubicBezTo>
                    <a:pt x="25" y="0"/>
                    <a:pt x="28" y="1"/>
                    <a:pt x="29" y="1"/>
                  </a:cubicBezTo>
                  <a:cubicBezTo>
                    <a:pt x="29" y="2"/>
                    <a:pt x="29" y="5"/>
                    <a:pt x="29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2"/>
            <p:cNvSpPr>
              <a:spLocks/>
            </p:cNvSpPr>
            <p:nvPr userDrawn="1"/>
          </p:nvSpPr>
          <p:spPr bwMode="auto">
            <a:xfrm>
              <a:off x="3148013" y="547688"/>
              <a:ext cx="71438" cy="117475"/>
            </a:xfrm>
            <a:custGeom>
              <a:avLst/>
              <a:gdLst>
                <a:gd name="T0" fmla="*/ 19 w 19"/>
                <a:gd name="T1" fmla="*/ 2 h 31"/>
                <a:gd name="T2" fmla="*/ 14 w 19"/>
                <a:gd name="T3" fmla="*/ 6 h 31"/>
                <a:gd name="T4" fmla="*/ 11 w 19"/>
                <a:gd name="T5" fmla="*/ 26 h 31"/>
                <a:gd name="T6" fmla="*/ 14 w 19"/>
                <a:gd name="T7" fmla="*/ 30 h 31"/>
                <a:gd name="T8" fmla="*/ 14 w 19"/>
                <a:gd name="T9" fmla="*/ 31 h 31"/>
                <a:gd name="T10" fmla="*/ 0 w 19"/>
                <a:gd name="T11" fmla="*/ 31 h 31"/>
                <a:gd name="T12" fmla="*/ 1 w 19"/>
                <a:gd name="T13" fmla="*/ 30 h 31"/>
                <a:gd name="T14" fmla="*/ 5 w 19"/>
                <a:gd name="T15" fmla="*/ 26 h 31"/>
                <a:gd name="T16" fmla="*/ 9 w 19"/>
                <a:gd name="T17" fmla="*/ 6 h 31"/>
                <a:gd name="T18" fmla="*/ 6 w 19"/>
                <a:gd name="T19" fmla="*/ 2 h 31"/>
                <a:gd name="T20" fmla="*/ 6 w 19"/>
                <a:gd name="T21" fmla="*/ 0 h 31"/>
                <a:gd name="T22" fmla="*/ 19 w 19"/>
                <a:gd name="T23" fmla="*/ 0 h 31"/>
                <a:gd name="T24" fmla="*/ 19 w 19"/>
                <a:gd name="T25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1">
                  <a:moveTo>
                    <a:pt x="19" y="2"/>
                  </a:moveTo>
                  <a:cubicBezTo>
                    <a:pt x="15" y="2"/>
                    <a:pt x="15" y="3"/>
                    <a:pt x="14" y="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3"/>
            <p:cNvSpPr>
              <a:spLocks/>
            </p:cNvSpPr>
            <p:nvPr userDrawn="1"/>
          </p:nvSpPr>
          <p:spPr bwMode="auto">
            <a:xfrm>
              <a:off x="3219450" y="547688"/>
              <a:ext cx="138113" cy="120650"/>
            </a:xfrm>
            <a:custGeom>
              <a:avLst/>
              <a:gdLst>
                <a:gd name="T0" fmla="*/ 37 w 37"/>
                <a:gd name="T1" fmla="*/ 2 h 32"/>
                <a:gd name="T2" fmla="*/ 32 w 37"/>
                <a:gd name="T3" fmla="*/ 5 h 32"/>
                <a:gd name="T4" fmla="*/ 31 w 37"/>
                <a:gd name="T5" fmla="*/ 13 h 32"/>
                <a:gd name="T6" fmla="*/ 27 w 37"/>
                <a:gd name="T7" fmla="*/ 32 h 32"/>
                <a:gd name="T8" fmla="*/ 25 w 37"/>
                <a:gd name="T9" fmla="*/ 32 h 32"/>
                <a:gd name="T10" fmla="*/ 11 w 37"/>
                <a:gd name="T11" fmla="*/ 7 h 32"/>
                <a:gd name="T12" fmla="*/ 11 w 37"/>
                <a:gd name="T13" fmla="*/ 7 h 32"/>
                <a:gd name="T14" fmla="*/ 9 w 37"/>
                <a:gd name="T15" fmla="*/ 19 h 32"/>
                <a:gd name="T16" fmla="*/ 7 w 37"/>
                <a:gd name="T17" fmla="*/ 27 h 32"/>
                <a:gd name="T18" fmla="*/ 12 w 37"/>
                <a:gd name="T19" fmla="*/ 30 h 32"/>
                <a:gd name="T20" fmla="*/ 11 w 37"/>
                <a:gd name="T21" fmla="*/ 31 h 32"/>
                <a:gd name="T22" fmla="*/ 0 w 37"/>
                <a:gd name="T23" fmla="*/ 31 h 32"/>
                <a:gd name="T24" fmla="*/ 0 w 37"/>
                <a:gd name="T25" fmla="*/ 30 h 32"/>
                <a:gd name="T26" fmla="*/ 4 w 37"/>
                <a:gd name="T27" fmla="*/ 27 h 32"/>
                <a:gd name="T28" fmla="*/ 6 w 37"/>
                <a:gd name="T29" fmla="*/ 19 h 32"/>
                <a:gd name="T30" fmla="*/ 9 w 37"/>
                <a:gd name="T31" fmla="*/ 8 h 32"/>
                <a:gd name="T32" fmla="*/ 8 w 37"/>
                <a:gd name="T33" fmla="*/ 3 h 32"/>
                <a:gd name="T34" fmla="*/ 5 w 37"/>
                <a:gd name="T35" fmla="*/ 2 h 32"/>
                <a:gd name="T36" fmla="*/ 5 w 37"/>
                <a:gd name="T37" fmla="*/ 0 h 32"/>
                <a:gd name="T38" fmla="*/ 13 w 37"/>
                <a:gd name="T39" fmla="*/ 0 h 32"/>
                <a:gd name="T40" fmla="*/ 26 w 37"/>
                <a:gd name="T41" fmla="*/ 23 h 32"/>
                <a:gd name="T42" fmla="*/ 26 w 37"/>
                <a:gd name="T43" fmla="*/ 23 h 32"/>
                <a:gd name="T44" fmla="*/ 28 w 37"/>
                <a:gd name="T45" fmla="*/ 13 h 32"/>
                <a:gd name="T46" fmla="*/ 29 w 37"/>
                <a:gd name="T47" fmla="*/ 5 h 32"/>
                <a:gd name="T48" fmla="*/ 25 w 37"/>
                <a:gd name="T49" fmla="*/ 2 h 32"/>
                <a:gd name="T50" fmla="*/ 26 w 37"/>
                <a:gd name="T51" fmla="*/ 0 h 32"/>
                <a:gd name="T52" fmla="*/ 37 w 37"/>
                <a:gd name="T53" fmla="*/ 0 h 32"/>
                <a:gd name="T54" fmla="*/ 37 w 37"/>
                <a:gd name="T5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" h="32">
                  <a:moveTo>
                    <a:pt x="37" y="2"/>
                  </a:moveTo>
                  <a:cubicBezTo>
                    <a:pt x="34" y="2"/>
                    <a:pt x="33" y="3"/>
                    <a:pt x="32" y="5"/>
                  </a:cubicBezTo>
                  <a:cubicBezTo>
                    <a:pt x="32" y="6"/>
                    <a:pt x="31" y="8"/>
                    <a:pt x="31" y="1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23"/>
                    <a:pt x="7" y="25"/>
                    <a:pt x="7" y="27"/>
                  </a:cubicBezTo>
                  <a:cubicBezTo>
                    <a:pt x="7" y="29"/>
                    <a:pt x="8" y="30"/>
                    <a:pt x="12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4" y="27"/>
                  </a:cubicBezTo>
                  <a:cubicBezTo>
                    <a:pt x="5" y="25"/>
                    <a:pt x="5" y="23"/>
                    <a:pt x="6" y="1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5"/>
                    <a:pt x="9" y="4"/>
                    <a:pt x="8" y="3"/>
                  </a:cubicBezTo>
                  <a:cubicBezTo>
                    <a:pt x="8" y="2"/>
                    <a:pt x="7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8"/>
                    <a:pt x="29" y="6"/>
                    <a:pt x="29" y="5"/>
                  </a:cubicBezTo>
                  <a:cubicBezTo>
                    <a:pt x="30" y="3"/>
                    <a:pt x="29" y="2"/>
                    <a:pt x="25" y="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3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4"/>
            <p:cNvSpPr>
              <a:spLocks/>
            </p:cNvSpPr>
            <p:nvPr userDrawn="1"/>
          </p:nvSpPr>
          <p:spPr bwMode="auto">
            <a:xfrm>
              <a:off x="3365500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19 w 30"/>
                <a:gd name="T3" fmla="*/ 2 h 32"/>
                <a:gd name="T4" fmla="*/ 6 w 30"/>
                <a:gd name="T5" fmla="*/ 18 h 32"/>
                <a:gd name="T6" fmla="*/ 15 w 30"/>
                <a:gd name="T7" fmla="*/ 30 h 32"/>
                <a:gd name="T8" fmla="*/ 20 w 30"/>
                <a:gd name="T9" fmla="*/ 27 h 32"/>
                <a:gd name="T10" fmla="*/ 20 w 30"/>
                <a:gd name="T11" fmla="*/ 23 h 32"/>
                <a:gd name="T12" fmla="*/ 16 w 30"/>
                <a:gd name="T13" fmla="*/ 19 h 32"/>
                <a:gd name="T14" fmla="*/ 16 w 30"/>
                <a:gd name="T15" fmla="*/ 17 h 32"/>
                <a:gd name="T16" fmla="*/ 30 w 30"/>
                <a:gd name="T17" fmla="*/ 17 h 32"/>
                <a:gd name="T18" fmla="*/ 29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8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3" y="2"/>
                    <a:pt x="19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9" y="30"/>
                    <a:pt x="15" y="30"/>
                  </a:cubicBezTo>
                  <a:cubicBezTo>
                    <a:pt x="17" y="30"/>
                    <a:pt x="19" y="30"/>
                    <a:pt x="20" y="2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7" y="19"/>
                    <a:pt x="26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8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8" y="0"/>
                    <a:pt x="21" y="0"/>
                  </a:cubicBezTo>
                  <a:cubicBezTo>
                    <a:pt x="24" y="0"/>
                    <a:pt x="28" y="1"/>
                    <a:pt x="29" y="1"/>
                  </a:cubicBezTo>
                  <a:cubicBezTo>
                    <a:pt x="29" y="2"/>
                    <a:pt x="29" y="5"/>
                    <a:pt x="28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5"/>
            <p:cNvSpPr>
              <a:spLocks/>
            </p:cNvSpPr>
            <p:nvPr userDrawn="1"/>
          </p:nvSpPr>
          <p:spPr bwMode="auto">
            <a:xfrm>
              <a:off x="3549650" y="542925"/>
              <a:ext cx="106363" cy="122238"/>
            </a:xfrm>
            <a:custGeom>
              <a:avLst/>
              <a:gdLst>
                <a:gd name="T0" fmla="*/ 28 w 28"/>
                <a:gd name="T1" fmla="*/ 0 h 32"/>
                <a:gd name="T2" fmla="*/ 26 w 28"/>
                <a:gd name="T3" fmla="*/ 9 h 32"/>
                <a:gd name="T4" fmla="*/ 25 w 28"/>
                <a:gd name="T5" fmla="*/ 9 h 32"/>
                <a:gd name="T6" fmla="*/ 24 w 28"/>
                <a:gd name="T7" fmla="*/ 5 h 32"/>
                <a:gd name="T8" fmla="*/ 19 w 28"/>
                <a:gd name="T9" fmla="*/ 3 h 32"/>
                <a:gd name="T10" fmla="*/ 17 w 28"/>
                <a:gd name="T11" fmla="*/ 3 h 32"/>
                <a:gd name="T12" fmla="*/ 12 w 28"/>
                <a:gd name="T13" fmla="*/ 26 h 32"/>
                <a:gd name="T14" fmla="*/ 16 w 28"/>
                <a:gd name="T15" fmla="*/ 31 h 32"/>
                <a:gd name="T16" fmla="*/ 16 w 28"/>
                <a:gd name="T17" fmla="*/ 32 h 32"/>
                <a:gd name="T18" fmla="*/ 1 w 28"/>
                <a:gd name="T19" fmla="*/ 32 h 32"/>
                <a:gd name="T20" fmla="*/ 2 w 28"/>
                <a:gd name="T21" fmla="*/ 31 h 32"/>
                <a:gd name="T22" fmla="*/ 7 w 28"/>
                <a:gd name="T23" fmla="*/ 26 h 32"/>
                <a:gd name="T24" fmla="*/ 11 w 28"/>
                <a:gd name="T25" fmla="*/ 3 h 32"/>
                <a:gd name="T26" fmla="*/ 9 w 28"/>
                <a:gd name="T27" fmla="*/ 3 h 32"/>
                <a:gd name="T28" fmla="*/ 4 w 28"/>
                <a:gd name="T29" fmla="*/ 5 h 32"/>
                <a:gd name="T30" fmla="*/ 1 w 28"/>
                <a:gd name="T31" fmla="*/ 9 h 32"/>
                <a:gd name="T32" fmla="*/ 0 w 28"/>
                <a:gd name="T33" fmla="*/ 9 h 32"/>
                <a:gd name="T34" fmla="*/ 2 w 28"/>
                <a:gd name="T35" fmla="*/ 0 h 32"/>
                <a:gd name="T36" fmla="*/ 3 w 28"/>
                <a:gd name="T37" fmla="*/ 0 h 32"/>
                <a:gd name="T38" fmla="*/ 5 w 28"/>
                <a:gd name="T39" fmla="*/ 1 h 32"/>
                <a:gd name="T40" fmla="*/ 24 w 28"/>
                <a:gd name="T41" fmla="*/ 1 h 32"/>
                <a:gd name="T42" fmla="*/ 26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7" y="2"/>
                    <a:pt x="27" y="6"/>
                    <a:pt x="26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5" y="5"/>
                    <a:pt x="24" y="5"/>
                  </a:cubicBezTo>
                  <a:cubicBezTo>
                    <a:pt x="23" y="3"/>
                    <a:pt x="22" y="3"/>
                    <a:pt x="19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30"/>
                    <a:pt x="12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6" y="31"/>
                    <a:pt x="6" y="30"/>
                    <a:pt x="7" y="2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6"/>
                    <a:pt x="2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1" y="3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5" y="1"/>
                    <a:pt x="2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6"/>
            <p:cNvSpPr>
              <a:spLocks/>
            </p:cNvSpPr>
            <p:nvPr userDrawn="1"/>
          </p:nvSpPr>
          <p:spPr bwMode="auto">
            <a:xfrm>
              <a:off x="3651250" y="547688"/>
              <a:ext cx="142875" cy="117475"/>
            </a:xfrm>
            <a:custGeom>
              <a:avLst/>
              <a:gdLst>
                <a:gd name="T0" fmla="*/ 38 w 38"/>
                <a:gd name="T1" fmla="*/ 2 h 31"/>
                <a:gd name="T2" fmla="*/ 33 w 38"/>
                <a:gd name="T3" fmla="*/ 6 h 31"/>
                <a:gd name="T4" fmla="*/ 30 w 38"/>
                <a:gd name="T5" fmla="*/ 25 h 31"/>
                <a:gd name="T6" fmla="*/ 33 w 38"/>
                <a:gd name="T7" fmla="*/ 30 h 31"/>
                <a:gd name="T8" fmla="*/ 33 w 38"/>
                <a:gd name="T9" fmla="*/ 31 h 31"/>
                <a:gd name="T10" fmla="*/ 19 w 38"/>
                <a:gd name="T11" fmla="*/ 31 h 31"/>
                <a:gd name="T12" fmla="*/ 19 w 38"/>
                <a:gd name="T13" fmla="*/ 30 h 31"/>
                <a:gd name="T14" fmla="*/ 24 w 38"/>
                <a:gd name="T15" fmla="*/ 25 h 31"/>
                <a:gd name="T16" fmla="*/ 26 w 38"/>
                <a:gd name="T17" fmla="*/ 16 h 31"/>
                <a:gd name="T18" fmla="*/ 12 w 38"/>
                <a:gd name="T19" fmla="*/ 16 h 31"/>
                <a:gd name="T20" fmla="*/ 11 w 38"/>
                <a:gd name="T21" fmla="*/ 25 h 31"/>
                <a:gd name="T22" fmla="*/ 14 w 38"/>
                <a:gd name="T23" fmla="*/ 30 h 31"/>
                <a:gd name="T24" fmla="*/ 14 w 38"/>
                <a:gd name="T25" fmla="*/ 31 h 31"/>
                <a:gd name="T26" fmla="*/ 0 w 38"/>
                <a:gd name="T27" fmla="*/ 31 h 31"/>
                <a:gd name="T28" fmla="*/ 1 w 38"/>
                <a:gd name="T29" fmla="*/ 30 h 31"/>
                <a:gd name="T30" fmla="*/ 5 w 38"/>
                <a:gd name="T31" fmla="*/ 25 h 31"/>
                <a:gd name="T32" fmla="*/ 9 w 38"/>
                <a:gd name="T33" fmla="*/ 6 h 31"/>
                <a:gd name="T34" fmla="*/ 5 w 38"/>
                <a:gd name="T35" fmla="*/ 2 h 31"/>
                <a:gd name="T36" fmla="*/ 6 w 38"/>
                <a:gd name="T37" fmla="*/ 0 h 31"/>
                <a:gd name="T38" fmla="*/ 19 w 38"/>
                <a:gd name="T39" fmla="*/ 0 h 31"/>
                <a:gd name="T40" fmla="*/ 19 w 38"/>
                <a:gd name="T41" fmla="*/ 2 h 31"/>
                <a:gd name="T42" fmla="*/ 14 w 38"/>
                <a:gd name="T43" fmla="*/ 6 h 31"/>
                <a:gd name="T44" fmla="*/ 13 w 38"/>
                <a:gd name="T45" fmla="*/ 14 h 31"/>
                <a:gd name="T46" fmla="*/ 27 w 38"/>
                <a:gd name="T47" fmla="*/ 14 h 31"/>
                <a:gd name="T48" fmla="*/ 28 w 38"/>
                <a:gd name="T49" fmla="*/ 6 h 31"/>
                <a:gd name="T50" fmla="*/ 25 w 38"/>
                <a:gd name="T51" fmla="*/ 2 h 31"/>
                <a:gd name="T52" fmla="*/ 25 w 38"/>
                <a:gd name="T53" fmla="*/ 0 h 31"/>
                <a:gd name="T54" fmla="*/ 38 w 38"/>
                <a:gd name="T55" fmla="*/ 0 h 31"/>
                <a:gd name="T56" fmla="*/ 38 w 38"/>
                <a:gd name="T5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31">
                  <a:moveTo>
                    <a:pt x="38" y="2"/>
                  </a:moveTo>
                  <a:cubicBezTo>
                    <a:pt x="34" y="2"/>
                    <a:pt x="34" y="3"/>
                    <a:pt x="33" y="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9"/>
                    <a:pt x="29" y="30"/>
                    <a:pt x="33" y="30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30"/>
                    <a:pt x="24" y="29"/>
                    <a:pt x="24" y="2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3"/>
                    <a:pt x="28" y="2"/>
                    <a:pt x="25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3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7"/>
            <p:cNvSpPr>
              <a:spLocks/>
            </p:cNvSpPr>
            <p:nvPr userDrawn="1"/>
          </p:nvSpPr>
          <p:spPr bwMode="auto">
            <a:xfrm>
              <a:off x="3794125" y="547688"/>
              <a:ext cx="106363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2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7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8" y="30"/>
                    <a:pt x="20" y="29"/>
                    <a:pt x="21" y="28"/>
                  </a:cubicBezTo>
                  <a:cubicBezTo>
                    <a:pt x="22" y="27"/>
                    <a:pt x="23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8"/>
            <p:cNvSpPr>
              <a:spLocks/>
            </p:cNvSpPr>
            <p:nvPr userDrawn="1"/>
          </p:nvSpPr>
          <p:spPr bwMode="auto">
            <a:xfrm>
              <a:off x="3971925" y="547688"/>
              <a:ext cx="161925" cy="120650"/>
            </a:xfrm>
            <a:custGeom>
              <a:avLst/>
              <a:gdLst>
                <a:gd name="T0" fmla="*/ 43 w 43"/>
                <a:gd name="T1" fmla="*/ 2 h 32"/>
                <a:gd name="T2" fmla="*/ 38 w 43"/>
                <a:gd name="T3" fmla="*/ 7 h 32"/>
                <a:gd name="T4" fmla="*/ 25 w 43"/>
                <a:gd name="T5" fmla="*/ 32 h 32"/>
                <a:gd name="T6" fmla="*/ 23 w 43"/>
                <a:gd name="T7" fmla="*/ 32 h 32"/>
                <a:gd name="T8" fmla="*/ 20 w 43"/>
                <a:gd name="T9" fmla="*/ 10 h 32"/>
                <a:gd name="T10" fmla="*/ 20 w 43"/>
                <a:gd name="T11" fmla="*/ 10 h 32"/>
                <a:gd name="T12" fmla="*/ 9 w 43"/>
                <a:gd name="T13" fmla="*/ 32 h 32"/>
                <a:gd name="T14" fmla="*/ 7 w 43"/>
                <a:gd name="T15" fmla="*/ 32 h 32"/>
                <a:gd name="T16" fmla="*/ 4 w 43"/>
                <a:gd name="T17" fmla="*/ 6 h 32"/>
                <a:gd name="T18" fmla="*/ 0 w 43"/>
                <a:gd name="T19" fmla="*/ 2 h 32"/>
                <a:gd name="T20" fmla="*/ 0 w 43"/>
                <a:gd name="T21" fmla="*/ 0 h 32"/>
                <a:gd name="T22" fmla="*/ 12 w 43"/>
                <a:gd name="T23" fmla="*/ 0 h 32"/>
                <a:gd name="T24" fmla="*/ 12 w 43"/>
                <a:gd name="T25" fmla="*/ 2 h 32"/>
                <a:gd name="T26" fmla="*/ 11 w 43"/>
                <a:gd name="T27" fmla="*/ 2 h 32"/>
                <a:gd name="T28" fmla="*/ 9 w 43"/>
                <a:gd name="T29" fmla="*/ 5 h 32"/>
                <a:gd name="T30" fmla="*/ 11 w 43"/>
                <a:gd name="T31" fmla="*/ 23 h 32"/>
                <a:gd name="T32" fmla="*/ 11 w 43"/>
                <a:gd name="T33" fmla="*/ 23 h 32"/>
                <a:gd name="T34" fmla="*/ 22 w 43"/>
                <a:gd name="T35" fmla="*/ 1 h 32"/>
                <a:gd name="T36" fmla="*/ 23 w 43"/>
                <a:gd name="T37" fmla="*/ 1 h 32"/>
                <a:gd name="T38" fmla="*/ 27 w 43"/>
                <a:gd name="T39" fmla="*/ 23 h 32"/>
                <a:gd name="T40" fmla="*/ 27 w 43"/>
                <a:gd name="T41" fmla="*/ 23 h 32"/>
                <a:gd name="T42" fmla="*/ 35 w 43"/>
                <a:gd name="T43" fmla="*/ 6 h 32"/>
                <a:gd name="T44" fmla="*/ 34 w 43"/>
                <a:gd name="T45" fmla="*/ 2 h 32"/>
                <a:gd name="T46" fmla="*/ 33 w 43"/>
                <a:gd name="T47" fmla="*/ 2 h 32"/>
                <a:gd name="T48" fmla="*/ 33 w 43"/>
                <a:gd name="T49" fmla="*/ 0 h 32"/>
                <a:gd name="T50" fmla="*/ 43 w 43"/>
                <a:gd name="T51" fmla="*/ 0 h 32"/>
                <a:gd name="T52" fmla="*/ 43 w 43"/>
                <a:gd name="T53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3" h="32">
                  <a:moveTo>
                    <a:pt x="43" y="2"/>
                  </a:moveTo>
                  <a:cubicBezTo>
                    <a:pt x="40" y="2"/>
                    <a:pt x="40" y="2"/>
                    <a:pt x="38" y="7"/>
                  </a:cubicBezTo>
                  <a:cubicBezTo>
                    <a:pt x="35" y="11"/>
                    <a:pt x="32" y="19"/>
                    <a:pt x="25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3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2"/>
                    <a:pt x="9" y="3"/>
                    <a:pt x="9" y="5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30" y="17"/>
                    <a:pt x="34" y="10"/>
                    <a:pt x="35" y="6"/>
                  </a:cubicBezTo>
                  <a:cubicBezTo>
                    <a:pt x="36" y="3"/>
                    <a:pt x="36" y="2"/>
                    <a:pt x="34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43" y="0"/>
                    <a:pt x="43" y="0"/>
                    <a:pt x="43" y="0"/>
                  </a:cubicBezTo>
                  <a:lnTo>
                    <a:pt x="4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9"/>
            <p:cNvSpPr>
              <a:spLocks noEditPoints="1"/>
            </p:cNvSpPr>
            <p:nvPr userDrawn="1"/>
          </p:nvSpPr>
          <p:spPr bwMode="auto">
            <a:xfrm>
              <a:off x="4141788" y="547688"/>
              <a:ext cx="112713" cy="120650"/>
            </a:xfrm>
            <a:custGeom>
              <a:avLst/>
              <a:gdLst>
                <a:gd name="T0" fmla="*/ 30 w 30"/>
                <a:gd name="T1" fmla="*/ 13 h 32"/>
                <a:gd name="T2" fmla="*/ 13 w 30"/>
                <a:gd name="T3" fmla="*/ 32 h 32"/>
                <a:gd name="T4" fmla="*/ 0 w 30"/>
                <a:gd name="T5" fmla="*/ 19 h 32"/>
                <a:gd name="T6" fmla="*/ 17 w 30"/>
                <a:gd name="T7" fmla="*/ 0 h 32"/>
                <a:gd name="T8" fmla="*/ 30 w 30"/>
                <a:gd name="T9" fmla="*/ 13 h 32"/>
                <a:gd name="T10" fmla="*/ 6 w 30"/>
                <a:gd name="T11" fmla="*/ 20 h 32"/>
                <a:gd name="T12" fmla="*/ 13 w 30"/>
                <a:gd name="T13" fmla="*/ 30 h 32"/>
                <a:gd name="T14" fmla="*/ 24 w 30"/>
                <a:gd name="T15" fmla="*/ 12 h 32"/>
                <a:gd name="T16" fmla="*/ 17 w 30"/>
                <a:gd name="T17" fmla="*/ 1 h 32"/>
                <a:gd name="T18" fmla="*/ 6 w 30"/>
                <a:gd name="T1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2">
                  <a:moveTo>
                    <a:pt x="30" y="13"/>
                  </a:moveTo>
                  <a:cubicBezTo>
                    <a:pt x="30" y="24"/>
                    <a:pt x="23" y="32"/>
                    <a:pt x="13" y="32"/>
                  </a:cubicBezTo>
                  <a:cubicBezTo>
                    <a:pt x="5" y="32"/>
                    <a:pt x="0" y="27"/>
                    <a:pt x="0" y="19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5" y="0"/>
                    <a:pt x="30" y="5"/>
                    <a:pt x="30" y="13"/>
                  </a:cubicBezTo>
                  <a:close/>
                  <a:moveTo>
                    <a:pt x="6" y="20"/>
                  </a:moveTo>
                  <a:cubicBezTo>
                    <a:pt x="6" y="26"/>
                    <a:pt x="8" y="30"/>
                    <a:pt x="13" y="30"/>
                  </a:cubicBezTo>
                  <a:cubicBezTo>
                    <a:pt x="20" y="30"/>
                    <a:pt x="24" y="20"/>
                    <a:pt x="24" y="12"/>
                  </a:cubicBezTo>
                  <a:cubicBezTo>
                    <a:pt x="24" y="6"/>
                    <a:pt x="22" y="1"/>
                    <a:pt x="17" y="1"/>
                  </a:cubicBezTo>
                  <a:cubicBezTo>
                    <a:pt x="11" y="1"/>
                    <a:pt x="6" y="11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20"/>
            <p:cNvSpPr>
              <a:spLocks noEditPoints="1"/>
            </p:cNvSpPr>
            <p:nvPr userDrawn="1"/>
          </p:nvSpPr>
          <p:spPr bwMode="auto">
            <a:xfrm>
              <a:off x="4260850" y="547688"/>
              <a:ext cx="109538" cy="120650"/>
            </a:xfrm>
            <a:custGeom>
              <a:avLst/>
              <a:gdLst>
                <a:gd name="T0" fmla="*/ 29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4 w 29"/>
                <a:gd name="T9" fmla="*/ 18 h 32"/>
                <a:gd name="T10" fmla="*/ 12 w 29"/>
                <a:gd name="T11" fmla="*/ 18 h 32"/>
                <a:gd name="T12" fmla="*/ 11 w 29"/>
                <a:gd name="T13" fmla="*/ 25 h 32"/>
                <a:gd name="T14" fmla="*/ 14 w 29"/>
                <a:gd name="T15" fmla="*/ 30 h 32"/>
                <a:gd name="T16" fmla="*/ 14 w 29"/>
                <a:gd name="T17" fmla="*/ 31 h 32"/>
                <a:gd name="T18" fmla="*/ 0 w 29"/>
                <a:gd name="T19" fmla="*/ 31 h 32"/>
                <a:gd name="T20" fmla="*/ 1 w 29"/>
                <a:gd name="T21" fmla="*/ 30 h 32"/>
                <a:gd name="T22" fmla="*/ 6 w 29"/>
                <a:gd name="T23" fmla="*/ 25 h 32"/>
                <a:gd name="T24" fmla="*/ 9 w 29"/>
                <a:gd name="T25" fmla="*/ 6 h 32"/>
                <a:gd name="T26" fmla="*/ 6 w 29"/>
                <a:gd name="T27" fmla="*/ 2 h 32"/>
                <a:gd name="T28" fmla="*/ 6 w 29"/>
                <a:gd name="T29" fmla="*/ 0 h 32"/>
                <a:gd name="T30" fmla="*/ 18 w 29"/>
                <a:gd name="T31" fmla="*/ 0 h 32"/>
                <a:gd name="T32" fmla="*/ 25 w 29"/>
                <a:gd name="T33" fmla="*/ 2 h 32"/>
                <a:gd name="T34" fmla="*/ 28 w 29"/>
                <a:gd name="T35" fmla="*/ 8 h 32"/>
                <a:gd name="T36" fmla="*/ 21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9 w 29"/>
                <a:gd name="T45" fmla="*/ 32 h 32"/>
                <a:gd name="T46" fmla="*/ 14 w 29"/>
                <a:gd name="T47" fmla="*/ 16 h 32"/>
                <a:gd name="T48" fmla="*/ 19 w 29"/>
                <a:gd name="T49" fmla="*/ 15 h 32"/>
                <a:gd name="T50" fmla="*/ 22 w 29"/>
                <a:gd name="T51" fmla="*/ 8 h 32"/>
                <a:gd name="T52" fmla="*/ 18 w 29"/>
                <a:gd name="T53" fmla="*/ 2 h 32"/>
                <a:gd name="T54" fmla="*/ 16 w 29"/>
                <a:gd name="T55" fmla="*/ 3 h 32"/>
                <a:gd name="T56" fmla="*/ 15 w 29"/>
                <a:gd name="T57" fmla="*/ 5 h 32"/>
                <a:gd name="T58" fmla="*/ 13 w 29"/>
                <a:gd name="T59" fmla="*/ 16 h 32"/>
                <a:gd name="T60" fmla="*/ 14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9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1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6" y="18"/>
                    <a:pt x="15" y="18"/>
                    <a:pt x="14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6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1"/>
                    <a:pt x="25" y="2"/>
                  </a:cubicBezTo>
                  <a:cubicBezTo>
                    <a:pt x="27" y="3"/>
                    <a:pt x="28" y="5"/>
                    <a:pt x="28" y="8"/>
                  </a:cubicBezTo>
                  <a:cubicBezTo>
                    <a:pt x="28" y="13"/>
                    <a:pt x="25" y="16"/>
                    <a:pt x="21" y="17"/>
                  </a:cubicBezTo>
                  <a:cubicBezTo>
                    <a:pt x="21" y="18"/>
                    <a:pt x="22" y="21"/>
                    <a:pt x="23" y="23"/>
                  </a:cubicBezTo>
                  <a:cubicBezTo>
                    <a:pt x="25" y="26"/>
                    <a:pt x="26" y="27"/>
                    <a:pt x="26" y="28"/>
                  </a:cubicBezTo>
                  <a:cubicBezTo>
                    <a:pt x="27" y="30"/>
                    <a:pt x="28" y="30"/>
                    <a:pt x="29" y="30"/>
                  </a:cubicBezTo>
                  <a:lnTo>
                    <a:pt x="29" y="32"/>
                  </a:lnTo>
                  <a:close/>
                  <a:moveTo>
                    <a:pt x="14" y="16"/>
                  </a:moveTo>
                  <a:cubicBezTo>
                    <a:pt x="16" y="16"/>
                    <a:pt x="18" y="16"/>
                    <a:pt x="19" y="15"/>
                  </a:cubicBezTo>
                  <a:cubicBezTo>
                    <a:pt x="21" y="14"/>
                    <a:pt x="22" y="11"/>
                    <a:pt x="22" y="8"/>
                  </a:cubicBezTo>
                  <a:cubicBezTo>
                    <a:pt x="22" y="4"/>
                    <a:pt x="20" y="2"/>
                    <a:pt x="18" y="2"/>
                  </a:cubicBezTo>
                  <a:cubicBezTo>
                    <a:pt x="17" y="2"/>
                    <a:pt x="16" y="2"/>
                    <a:pt x="16" y="3"/>
                  </a:cubicBezTo>
                  <a:cubicBezTo>
                    <a:pt x="15" y="3"/>
                    <a:pt x="15" y="4"/>
                    <a:pt x="15" y="5"/>
                  </a:cubicBezTo>
                  <a:cubicBezTo>
                    <a:pt x="13" y="16"/>
                    <a:pt x="13" y="16"/>
                    <a:pt x="13" y="16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21"/>
            <p:cNvSpPr>
              <a:spLocks/>
            </p:cNvSpPr>
            <p:nvPr userDrawn="1"/>
          </p:nvSpPr>
          <p:spPr bwMode="auto">
            <a:xfrm>
              <a:off x="4381500" y="547688"/>
              <a:ext cx="95250" cy="117475"/>
            </a:xfrm>
            <a:custGeom>
              <a:avLst/>
              <a:gdLst>
                <a:gd name="T0" fmla="*/ 25 w 25"/>
                <a:gd name="T1" fmla="*/ 24 h 31"/>
                <a:gd name="T2" fmla="*/ 22 w 25"/>
                <a:gd name="T3" fmla="*/ 31 h 31"/>
                <a:gd name="T4" fmla="*/ 0 w 25"/>
                <a:gd name="T5" fmla="*/ 31 h 31"/>
                <a:gd name="T6" fmla="*/ 0 w 25"/>
                <a:gd name="T7" fmla="*/ 30 h 31"/>
                <a:gd name="T8" fmla="*/ 5 w 25"/>
                <a:gd name="T9" fmla="*/ 26 h 31"/>
                <a:gd name="T10" fmla="*/ 9 w 25"/>
                <a:gd name="T11" fmla="*/ 6 h 31"/>
                <a:gd name="T12" fmla="*/ 6 w 25"/>
                <a:gd name="T13" fmla="*/ 2 h 31"/>
                <a:gd name="T14" fmla="*/ 6 w 25"/>
                <a:gd name="T15" fmla="*/ 0 h 31"/>
                <a:gd name="T16" fmla="*/ 19 w 25"/>
                <a:gd name="T17" fmla="*/ 0 h 31"/>
                <a:gd name="T18" fmla="*/ 19 w 25"/>
                <a:gd name="T19" fmla="*/ 2 h 31"/>
                <a:gd name="T20" fmla="*/ 14 w 25"/>
                <a:gd name="T21" fmla="*/ 6 h 31"/>
                <a:gd name="T22" fmla="*/ 11 w 25"/>
                <a:gd name="T23" fmla="*/ 25 h 31"/>
                <a:gd name="T24" fmla="*/ 11 w 25"/>
                <a:gd name="T25" fmla="*/ 29 h 31"/>
                <a:gd name="T26" fmla="*/ 15 w 25"/>
                <a:gd name="T27" fmla="*/ 30 h 31"/>
                <a:gd name="T28" fmla="*/ 20 w 25"/>
                <a:gd name="T29" fmla="*/ 28 h 31"/>
                <a:gd name="T30" fmla="*/ 24 w 25"/>
                <a:gd name="T31" fmla="*/ 23 h 31"/>
                <a:gd name="T32" fmla="*/ 25 w 25"/>
                <a:gd name="T33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1">
                  <a:moveTo>
                    <a:pt x="25" y="24"/>
                  </a:moveTo>
                  <a:cubicBezTo>
                    <a:pt x="25" y="25"/>
                    <a:pt x="23" y="30"/>
                    <a:pt x="2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7" y="30"/>
                    <a:pt x="19" y="29"/>
                    <a:pt x="20" y="28"/>
                  </a:cubicBezTo>
                  <a:cubicBezTo>
                    <a:pt x="21" y="27"/>
                    <a:pt x="22" y="25"/>
                    <a:pt x="24" y="23"/>
                  </a:cubicBezTo>
                  <a:lnTo>
                    <a:pt x="2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22"/>
            <p:cNvSpPr>
              <a:spLocks noEditPoints="1"/>
            </p:cNvSpPr>
            <p:nvPr userDrawn="1"/>
          </p:nvSpPr>
          <p:spPr bwMode="auto">
            <a:xfrm>
              <a:off x="4487863" y="547688"/>
              <a:ext cx="127000" cy="117475"/>
            </a:xfrm>
            <a:custGeom>
              <a:avLst/>
              <a:gdLst>
                <a:gd name="T0" fmla="*/ 18 w 34"/>
                <a:gd name="T1" fmla="*/ 0 h 31"/>
                <a:gd name="T2" fmla="*/ 34 w 34"/>
                <a:gd name="T3" fmla="*/ 14 h 31"/>
                <a:gd name="T4" fmla="*/ 26 w 34"/>
                <a:gd name="T5" fmla="*/ 28 h 31"/>
                <a:gd name="T6" fmla="*/ 11 w 34"/>
                <a:gd name="T7" fmla="*/ 31 h 31"/>
                <a:gd name="T8" fmla="*/ 0 w 34"/>
                <a:gd name="T9" fmla="*/ 31 h 31"/>
                <a:gd name="T10" fmla="*/ 0 w 34"/>
                <a:gd name="T11" fmla="*/ 30 h 31"/>
                <a:gd name="T12" fmla="*/ 5 w 34"/>
                <a:gd name="T13" fmla="*/ 26 h 31"/>
                <a:gd name="T14" fmla="*/ 9 w 34"/>
                <a:gd name="T15" fmla="*/ 6 h 31"/>
                <a:gd name="T16" fmla="*/ 5 w 34"/>
                <a:gd name="T17" fmla="*/ 2 h 31"/>
                <a:gd name="T18" fmla="*/ 6 w 34"/>
                <a:gd name="T19" fmla="*/ 0 h 31"/>
                <a:gd name="T20" fmla="*/ 18 w 34"/>
                <a:gd name="T21" fmla="*/ 0 h 31"/>
                <a:gd name="T22" fmla="*/ 11 w 34"/>
                <a:gd name="T23" fmla="*/ 25 h 31"/>
                <a:gd name="T24" fmla="*/ 11 w 34"/>
                <a:gd name="T25" fmla="*/ 29 h 31"/>
                <a:gd name="T26" fmla="*/ 14 w 34"/>
                <a:gd name="T27" fmla="*/ 30 h 31"/>
                <a:gd name="T28" fmla="*/ 28 w 34"/>
                <a:gd name="T29" fmla="*/ 13 h 31"/>
                <a:gd name="T30" fmla="*/ 18 w 34"/>
                <a:gd name="T31" fmla="*/ 2 h 31"/>
                <a:gd name="T32" fmla="*/ 15 w 34"/>
                <a:gd name="T33" fmla="*/ 3 h 31"/>
                <a:gd name="T34" fmla="*/ 14 w 34"/>
                <a:gd name="T35" fmla="*/ 5 h 31"/>
                <a:gd name="T36" fmla="*/ 11 w 34"/>
                <a:gd name="T37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1">
                  <a:moveTo>
                    <a:pt x="18" y="0"/>
                  </a:moveTo>
                  <a:cubicBezTo>
                    <a:pt x="28" y="0"/>
                    <a:pt x="34" y="4"/>
                    <a:pt x="34" y="14"/>
                  </a:cubicBezTo>
                  <a:cubicBezTo>
                    <a:pt x="34" y="19"/>
                    <a:pt x="31" y="25"/>
                    <a:pt x="26" y="28"/>
                  </a:cubicBezTo>
                  <a:cubicBezTo>
                    <a:pt x="22" y="31"/>
                    <a:pt x="17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3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18" y="0"/>
                  </a:lnTo>
                  <a:close/>
                  <a:moveTo>
                    <a:pt x="11" y="25"/>
                  </a:move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4" y="30"/>
                  </a:cubicBezTo>
                  <a:cubicBezTo>
                    <a:pt x="23" y="30"/>
                    <a:pt x="28" y="22"/>
                    <a:pt x="28" y="13"/>
                  </a:cubicBezTo>
                  <a:cubicBezTo>
                    <a:pt x="28" y="7"/>
                    <a:pt x="25" y="2"/>
                    <a:pt x="18" y="2"/>
                  </a:cubicBezTo>
                  <a:cubicBezTo>
                    <a:pt x="17" y="2"/>
                    <a:pt x="16" y="2"/>
                    <a:pt x="15" y="3"/>
                  </a:cubicBezTo>
                  <a:cubicBezTo>
                    <a:pt x="15" y="3"/>
                    <a:pt x="15" y="4"/>
                    <a:pt x="14" y="5"/>
                  </a:cubicBezTo>
                  <a:lnTo>
                    <a:pt x="11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3"/>
            <p:cNvSpPr>
              <a:spLocks/>
            </p:cNvSpPr>
            <p:nvPr userDrawn="1"/>
          </p:nvSpPr>
          <p:spPr bwMode="auto">
            <a:xfrm>
              <a:off x="4686300" y="542925"/>
              <a:ext cx="106363" cy="122238"/>
            </a:xfrm>
            <a:custGeom>
              <a:avLst/>
              <a:gdLst>
                <a:gd name="T0" fmla="*/ 28 w 28"/>
                <a:gd name="T1" fmla="*/ 0 h 32"/>
                <a:gd name="T2" fmla="*/ 27 w 28"/>
                <a:gd name="T3" fmla="*/ 9 h 32"/>
                <a:gd name="T4" fmla="*/ 25 w 28"/>
                <a:gd name="T5" fmla="*/ 9 h 32"/>
                <a:gd name="T6" fmla="*/ 25 w 28"/>
                <a:gd name="T7" fmla="*/ 5 h 32"/>
                <a:gd name="T8" fmla="*/ 20 w 28"/>
                <a:gd name="T9" fmla="*/ 3 h 32"/>
                <a:gd name="T10" fmla="*/ 17 w 28"/>
                <a:gd name="T11" fmla="*/ 3 h 32"/>
                <a:gd name="T12" fmla="*/ 13 w 28"/>
                <a:gd name="T13" fmla="*/ 26 h 32"/>
                <a:gd name="T14" fmla="*/ 17 w 28"/>
                <a:gd name="T15" fmla="*/ 31 h 32"/>
                <a:gd name="T16" fmla="*/ 17 w 28"/>
                <a:gd name="T17" fmla="*/ 32 h 32"/>
                <a:gd name="T18" fmla="*/ 2 w 28"/>
                <a:gd name="T19" fmla="*/ 32 h 32"/>
                <a:gd name="T20" fmla="*/ 2 w 28"/>
                <a:gd name="T21" fmla="*/ 31 h 32"/>
                <a:gd name="T22" fmla="*/ 8 w 28"/>
                <a:gd name="T23" fmla="*/ 26 h 32"/>
                <a:gd name="T24" fmla="*/ 12 w 28"/>
                <a:gd name="T25" fmla="*/ 3 h 32"/>
                <a:gd name="T26" fmla="*/ 10 w 28"/>
                <a:gd name="T27" fmla="*/ 3 h 32"/>
                <a:gd name="T28" fmla="*/ 4 w 28"/>
                <a:gd name="T29" fmla="*/ 5 h 32"/>
                <a:gd name="T30" fmla="*/ 2 w 28"/>
                <a:gd name="T31" fmla="*/ 9 h 32"/>
                <a:gd name="T32" fmla="*/ 0 w 28"/>
                <a:gd name="T33" fmla="*/ 9 h 32"/>
                <a:gd name="T34" fmla="*/ 3 w 28"/>
                <a:gd name="T35" fmla="*/ 0 h 32"/>
                <a:gd name="T36" fmla="*/ 4 w 28"/>
                <a:gd name="T37" fmla="*/ 0 h 32"/>
                <a:gd name="T38" fmla="*/ 6 w 28"/>
                <a:gd name="T39" fmla="*/ 1 h 32"/>
                <a:gd name="T40" fmla="*/ 25 w 28"/>
                <a:gd name="T41" fmla="*/ 1 h 32"/>
                <a:gd name="T42" fmla="*/ 27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8" y="2"/>
                    <a:pt x="27" y="6"/>
                    <a:pt x="27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5" y="5"/>
                    <a:pt x="25" y="5"/>
                  </a:cubicBezTo>
                  <a:cubicBezTo>
                    <a:pt x="24" y="3"/>
                    <a:pt x="23" y="3"/>
                    <a:pt x="20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2" y="30"/>
                    <a:pt x="13" y="31"/>
                    <a:pt x="17" y="3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7" y="31"/>
                    <a:pt x="7" y="30"/>
                    <a:pt x="8" y="26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4" y="6"/>
                    <a:pt x="3" y="7"/>
                    <a:pt x="2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2" y="3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1"/>
                    <a:pt x="27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4"/>
            <p:cNvSpPr>
              <a:spLocks noEditPoints="1"/>
            </p:cNvSpPr>
            <p:nvPr userDrawn="1"/>
          </p:nvSpPr>
          <p:spPr bwMode="auto">
            <a:xfrm>
              <a:off x="4803775" y="547688"/>
              <a:ext cx="115888" cy="120650"/>
            </a:xfrm>
            <a:custGeom>
              <a:avLst/>
              <a:gdLst>
                <a:gd name="T0" fmla="*/ 31 w 31"/>
                <a:gd name="T1" fmla="*/ 13 h 32"/>
                <a:gd name="T2" fmla="*/ 13 w 31"/>
                <a:gd name="T3" fmla="*/ 32 h 32"/>
                <a:gd name="T4" fmla="*/ 0 w 31"/>
                <a:gd name="T5" fmla="*/ 19 h 32"/>
                <a:gd name="T6" fmla="*/ 18 w 31"/>
                <a:gd name="T7" fmla="*/ 0 h 32"/>
                <a:gd name="T8" fmla="*/ 31 w 31"/>
                <a:gd name="T9" fmla="*/ 13 h 32"/>
                <a:gd name="T10" fmla="*/ 6 w 31"/>
                <a:gd name="T11" fmla="*/ 20 h 32"/>
                <a:gd name="T12" fmla="*/ 13 w 31"/>
                <a:gd name="T13" fmla="*/ 30 h 32"/>
                <a:gd name="T14" fmla="*/ 24 w 31"/>
                <a:gd name="T15" fmla="*/ 12 h 32"/>
                <a:gd name="T16" fmla="*/ 17 w 31"/>
                <a:gd name="T17" fmla="*/ 1 h 32"/>
                <a:gd name="T18" fmla="*/ 6 w 31"/>
                <a:gd name="T1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2">
                  <a:moveTo>
                    <a:pt x="31" y="13"/>
                  </a:moveTo>
                  <a:cubicBezTo>
                    <a:pt x="31" y="24"/>
                    <a:pt x="23" y="32"/>
                    <a:pt x="13" y="32"/>
                  </a:cubicBezTo>
                  <a:cubicBezTo>
                    <a:pt x="5" y="32"/>
                    <a:pt x="0" y="27"/>
                    <a:pt x="0" y="19"/>
                  </a:cubicBezTo>
                  <a:cubicBezTo>
                    <a:pt x="0" y="8"/>
                    <a:pt x="7" y="0"/>
                    <a:pt x="18" y="0"/>
                  </a:cubicBezTo>
                  <a:cubicBezTo>
                    <a:pt x="25" y="0"/>
                    <a:pt x="31" y="5"/>
                    <a:pt x="31" y="13"/>
                  </a:cubicBezTo>
                  <a:close/>
                  <a:moveTo>
                    <a:pt x="6" y="20"/>
                  </a:moveTo>
                  <a:cubicBezTo>
                    <a:pt x="6" y="26"/>
                    <a:pt x="8" y="30"/>
                    <a:pt x="13" y="30"/>
                  </a:cubicBezTo>
                  <a:cubicBezTo>
                    <a:pt x="20" y="30"/>
                    <a:pt x="24" y="20"/>
                    <a:pt x="24" y="12"/>
                  </a:cubicBezTo>
                  <a:cubicBezTo>
                    <a:pt x="24" y="6"/>
                    <a:pt x="23" y="1"/>
                    <a:pt x="17" y="1"/>
                  </a:cubicBezTo>
                  <a:cubicBezTo>
                    <a:pt x="11" y="1"/>
                    <a:pt x="6" y="11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25"/>
            <p:cNvSpPr>
              <a:spLocks/>
            </p:cNvSpPr>
            <p:nvPr userDrawn="1"/>
          </p:nvSpPr>
          <p:spPr bwMode="auto">
            <a:xfrm>
              <a:off x="4943475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20 w 30"/>
                <a:gd name="T3" fmla="*/ 2 h 32"/>
                <a:gd name="T4" fmla="*/ 6 w 30"/>
                <a:gd name="T5" fmla="*/ 18 h 32"/>
                <a:gd name="T6" fmla="*/ 16 w 30"/>
                <a:gd name="T7" fmla="*/ 30 h 32"/>
                <a:gd name="T8" fmla="*/ 20 w 30"/>
                <a:gd name="T9" fmla="*/ 27 h 32"/>
                <a:gd name="T10" fmla="*/ 21 w 30"/>
                <a:gd name="T11" fmla="*/ 23 h 32"/>
                <a:gd name="T12" fmla="*/ 16 w 30"/>
                <a:gd name="T13" fmla="*/ 19 h 32"/>
                <a:gd name="T14" fmla="*/ 17 w 30"/>
                <a:gd name="T15" fmla="*/ 17 h 32"/>
                <a:gd name="T16" fmla="*/ 30 w 30"/>
                <a:gd name="T17" fmla="*/ 17 h 32"/>
                <a:gd name="T18" fmla="*/ 30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9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4" y="2"/>
                    <a:pt x="20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10" y="30"/>
                    <a:pt x="16" y="30"/>
                  </a:cubicBezTo>
                  <a:cubicBezTo>
                    <a:pt x="18" y="30"/>
                    <a:pt x="19" y="30"/>
                    <a:pt x="20" y="2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7" y="19"/>
                    <a:pt x="27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9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9" y="0"/>
                    <a:pt x="21" y="0"/>
                  </a:cubicBezTo>
                  <a:cubicBezTo>
                    <a:pt x="25" y="0"/>
                    <a:pt x="28" y="1"/>
                    <a:pt x="29" y="1"/>
                  </a:cubicBezTo>
                  <a:cubicBezTo>
                    <a:pt x="29" y="2"/>
                    <a:pt x="29" y="5"/>
                    <a:pt x="29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6"/>
            <p:cNvSpPr>
              <a:spLocks/>
            </p:cNvSpPr>
            <p:nvPr userDrawn="1"/>
          </p:nvSpPr>
          <p:spPr bwMode="auto">
            <a:xfrm>
              <a:off x="5064125" y="547688"/>
              <a:ext cx="104775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3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8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7"/>
                    <a:pt x="11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9" y="30"/>
                    <a:pt x="20" y="29"/>
                    <a:pt x="21" y="28"/>
                  </a:cubicBezTo>
                  <a:cubicBezTo>
                    <a:pt x="22" y="27"/>
                    <a:pt x="24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5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27"/>
            <p:cNvSpPr>
              <a:spLocks/>
            </p:cNvSpPr>
            <p:nvPr userDrawn="1"/>
          </p:nvSpPr>
          <p:spPr bwMode="auto">
            <a:xfrm>
              <a:off x="5187950" y="542925"/>
              <a:ext cx="104775" cy="122238"/>
            </a:xfrm>
            <a:custGeom>
              <a:avLst/>
              <a:gdLst>
                <a:gd name="T0" fmla="*/ 28 w 28"/>
                <a:gd name="T1" fmla="*/ 0 h 32"/>
                <a:gd name="T2" fmla="*/ 26 w 28"/>
                <a:gd name="T3" fmla="*/ 9 h 32"/>
                <a:gd name="T4" fmla="*/ 25 w 28"/>
                <a:gd name="T5" fmla="*/ 9 h 32"/>
                <a:gd name="T6" fmla="*/ 24 w 28"/>
                <a:gd name="T7" fmla="*/ 5 h 32"/>
                <a:gd name="T8" fmla="*/ 19 w 28"/>
                <a:gd name="T9" fmla="*/ 3 h 32"/>
                <a:gd name="T10" fmla="*/ 17 w 28"/>
                <a:gd name="T11" fmla="*/ 3 h 32"/>
                <a:gd name="T12" fmla="*/ 12 w 28"/>
                <a:gd name="T13" fmla="*/ 26 h 32"/>
                <a:gd name="T14" fmla="*/ 16 w 28"/>
                <a:gd name="T15" fmla="*/ 31 h 32"/>
                <a:gd name="T16" fmla="*/ 16 w 28"/>
                <a:gd name="T17" fmla="*/ 32 h 32"/>
                <a:gd name="T18" fmla="*/ 1 w 28"/>
                <a:gd name="T19" fmla="*/ 32 h 32"/>
                <a:gd name="T20" fmla="*/ 2 w 28"/>
                <a:gd name="T21" fmla="*/ 31 h 32"/>
                <a:gd name="T22" fmla="*/ 7 w 28"/>
                <a:gd name="T23" fmla="*/ 26 h 32"/>
                <a:gd name="T24" fmla="*/ 11 w 28"/>
                <a:gd name="T25" fmla="*/ 3 h 32"/>
                <a:gd name="T26" fmla="*/ 9 w 28"/>
                <a:gd name="T27" fmla="*/ 3 h 32"/>
                <a:gd name="T28" fmla="*/ 4 w 28"/>
                <a:gd name="T29" fmla="*/ 5 h 32"/>
                <a:gd name="T30" fmla="*/ 1 w 28"/>
                <a:gd name="T31" fmla="*/ 9 h 32"/>
                <a:gd name="T32" fmla="*/ 0 w 28"/>
                <a:gd name="T33" fmla="*/ 9 h 32"/>
                <a:gd name="T34" fmla="*/ 2 w 28"/>
                <a:gd name="T35" fmla="*/ 0 h 32"/>
                <a:gd name="T36" fmla="*/ 3 w 28"/>
                <a:gd name="T37" fmla="*/ 0 h 32"/>
                <a:gd name="T38" fmla="*/ 5 w 28"/>
                <a:gd name="T39" fmla="*/ 1 h 32"/>
                <a:gd name="T40" fmla="*/ 24 w 28"/>
                <a:gd name="T41" fmla="*/ 1 h 32"/>
                <a:gd name="T42" fmla="*/ 26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7" y="2"/>
                    <a:pt x="27" y="6"/>
                    <a:pt x="26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4" y="5"/>
                    <a:pt x="24" y="5"/>
                  </a:cubicBezTo>
                  <a:cubicBezTo>
                    <a:pt x="23" y="3"/>
                    <a:pt x="22" y="3"/>
                    <a:pt x="19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30"/>
                    <a:pt x="12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6" y="31"/>
                    <a:pt x="6" y="30"/>
                    <a:pt x="7" y="2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6"/>
                    <a:pt x="2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1" y="3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5" y="1"/>
                    <a:pt x="2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8"/>
            <p:cNvSpPr>
              <a:spLocks/>
            </p:cNvSpPr>
            <p:nvPr userDrawn="1"/>
          </p:nvSpPr>
          <p:spPr bwMode="auto">
            <a:xfrm>
              <a:off x="5289550" y="547688"/>
              <a:ext cx="142875" cy="117475"/>
            </a:xfrm>
            <a:custGeom>
              <a:avLst/>
              <a:gdLst>
                <a:gd name="T0" fmla="*/ 38 w 38"/>
                <a:gd name="T1" fmla="*/ 2 h 31"/>
                <a:gd name="T2" fmla="*/ 33 w 38"/>
                <a:gd name="T3" fmla="*/ 6 h 31"/>
                <a:gd name="T4" fmla="*/ 30 w 38"/>
                <a:gd name="T5" fmla="*/ 25 h 31"/>
                <a:gd name="T6" fmla="*/ 33 w 38"/>
                <a:gd name="T7" fmla="*/ 30 h 31"/>
                <a:gd name="T8" fmla="*/ 33 w 38"/>
                <a:gd name="T9" fmla="*/ 31 h 31"/>
                <a:gd name="T10" fmla="*/ 19 w 38"/>
                <a:gd name="T11" fmla="*/ 31 h 31"/>
                <a:gd name="T12" fmla="*/ 19 w 38"/>
                <a:gd name="T13" fmla="*/ 30 h 31"/>
                <a:gd name="T14" fmla="*/ 24 w 38"/>
                <a:gd name="T15" fmla="*/ 25 h 31"/>
                <a:gd name="T16" fmla="*/ 26 w 38"/>
                <a:gd name="T17" fmla="*/ 16 h 31"/>
                <a:gd name="T18" fmla="*/ 12 w 38"/>
                <a:gd name="T19" fmla="*/ 16 h 31"/>
                <a:gd name="T20" fmla="*/ 11 w 38"/>
                <a:gd name="T21" fmla="*/ 25 h 31"/>
                <a:gd name="T22" fmla="*/ 14 w 38"/>
                <a:gd name="T23" fmla="*/ 30 h 31"/>
                <a:gd name="T24" fmla="*/ 14 w 38"/>
                <a:gd name="T25" fmla="*/ 31 h 31"/>
                <a:gd name="T26" fmla="*/ 0 w 38"/>
                <a:gd name="T27" fmla="*/ 31 h 31"/>
                <a:gd name="T28" fmla="*/ 1 w 38"/>
                <a:gd name="T29" fmla="*/ 30 h 31"/>
                <a:gd name="T30" fmla="*/ 5 w 38"/>
                <a:gd name="T31" fmla="*/ 25 h 31"/>
                <a:gd name="T32" fmla="*/ 9 w 38"/>
                <a:gd name="T33" fmla="*/ 6 h 31"/>
                <a:gd name="T34" fmla="*/ 5 w 38"/>
                <a:gd name="T35" fmla="*/ 2 h 31"/>
                <a:gd name="T36" fmla="*/ 6 w 38"/>
                <a:gd name="T37" fmla="*/ 0 h 31"/>
                <a:gd name="T38" fmla="*/ 19 w 38"/>
                <a:gd name="T39" fmla="*/ 0 h 31"/>
                <a:gd name="T40" fmla="*/ 19 w 38"/>
                <a:gd name="T41" fmla="*/ 2 h 31"/>
                <a:gd name="T42" fmla="*/ 14 w 38"/>
                <a:gd name="T43" fmla="*/ 6 h 31"/>
                <a:gd name="T44" fmla="*/ 13 w 38"/>
                <a:gd name="T45" fmla="*/ 14 h 31"/>
                <a:gd name="T46" fmla="*/ 27 w 38"/>
                <a:gd name="T47" fmla="*/ 14 h 31"/>
                <a:gd name="T48" fmla="*/ 28 w 38"/>
                <a:gd name="T49" fmla="*/ 6 h 31"/>
                <a:gd name="T50" fmla="*/ 25 w 38"/>
                <a:gd name="T51" fmla="*/ 2 h 31"/>
                <a:gd name="T52" fmla="*/ 25 w 38"/>
                <a:gd name="T53" fmla="*/ 0 h 31"/>
                <a:gd name="T54" fmla="*/ 38 w 38"/>
                <a:gd name="T55" fmla="*/ 0 h 31"/>
                <a:gd name="T56" fmla="*/ 38 w 38"/>
                <a:gd name="T5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31">
                  <a:moveTo>
                    <a:pt x="38" y="2"/>
                  </a:moveTo>
                  <a:cubicBezTo>
                    <a:pt x="34" y="2"/>
                    <a:pt x="34" y="3"/>
                    <a:pt x="33" y="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9"/>
                    <a:pt x="29" y="30"/>
                    <a:pt x="33" y="30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30"/>
                    <a:pt x="24" y="29"/>
                    <a:pt x="24" y="2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3"/>
                    <a:pt x="28" y="2"/>
                    <a:pt x="25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3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29"/>
            <p:cNvSpPr>
              <a:spLocks/>
            </p:cNvSpPr>
            <p:nvPr userDrawn="1"/>
          </p:nvSpPr>
          <p:spPr bwMode="auto">
            <a:xfrm>
              <a:off x="5432425" y="547688"/>
              <a:ext cx="104775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2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7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8" y="30"/>
                    <a:pt x="20" y="29"/>
                    <a:pt x="21" y="28"/>
                  </a:cubicBezTo>
                  <a:cubicBezTo>
                    <a:pt x="22" y="27"/>
                    <a:pt x="23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30"/>
            <p:cNvSpPr>
              <a:spLocks noEditPoints="1"/>
            </p:cNvSpPr>
            <p:nvPr userDrawn="1"/>
          </p:nvSpPr>
          <p:spPr bwMode="auto">
            <a:xfrm>
              <a:off x="5541963" y="547688"/>
              <a:ext cx="107950" cy="120650"/>
            </a:xfrm>
            <a:custGeom>
              <a:avLst/>
              <a:gdLst>
                <a:gd name="T0" fmla="*/ 29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4 w 29"/>
                <a:gd name="T9" fmla="*/ 18 h 32"/>
                <a:gd name="T10" fmla="*/ 12 w 29"/>
                <a:gd name="T11" fmla="*/ 18 h 32"/>
                <a:gd name="T12" fmla="*/ 11 w 29"/>
                <a:gd name="T13" fmla="*/ 25 h 32"/>
                <a:gd name="T14" fmla="*/ 14 w 29"/>
                <a:gd name="T15" fmla="*/ 30 h 32"/>
                <a:gd name="T16" fmla="*/ 14 w 29"/>
                <a:gd name="T17" fmla="*/ 31 h 32"/>
                <a:gd name="T18" fmla="*/ 0 w 29"/>
                <a:gd name="T19" fmla="*/ 31 h 32"/>
                <a:gd name="T20" fmla="*/ 1 w 29"/>
                <a:gd name="T21" fmla="*/ 30 h 32"/>
                <a:gd name="T22" fmla="*/ 5 w 29"/>
                <a:gd name="T23" fmla="*/ 25 h 32"/>
                <a:gd name="T24" fmla="*/ 9 w 29"/>
                <a:gd name="T25" fmla="*/ 6 h 32"/>
                <a:gd name="T26" fmla="*/ 6 w 29"/>
                <a:gd name="T27" fmla="*/ 2 h 32"/>
                <a:gd name="T28" fmla="*/ 6 w 29"/>
                <a:gd name="T29" fmla="*/ 0 h 32"/>
                <a:gd name="T30" fmla="*/ 18 w 29"/>
                <a:gd name="T31" fmla="*/ 0 h 32"/>
                <a:gd name="T32" fmla="*/ 25 w 29"/>
                <a:gd name="T33" fmla="*/ 2 h 32"/>
                <a:gd name="T34" fmla="*/ 28 w 29"/>
                <a:gd name="T35" fmla="*/ 8 h 32"/>
                <a:gd name="T36" fmla="*/ 21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9 w 29"/>
                <a:gd name="T45" fmla="*/ 32 h 32"/>
                <a:gd name="T46" fmla="*/ 14 w 29"/>
                <a:gd name="T47" fmla="*/ 16 h 32"/>
                <a:gd name="T48" fmla="*/ 19 w 29"/>
                <a:gd name="T49" fmla="*/ 15 h 32"/>
                <a:gd name="T50" fmla="*/ 22 w 29"/>
                <a:gd name="T51" fmla="*/ 8 h 32"/>
                <a:gd name="T52" fmla="*/ 17 w 29"/>
                <a:gd name="T53" fmla="*/ 2 h 32"/>
                <a:gd name="T54" fmla="*/ 15 w 29"/>
                <a:gd name="T55" fmla="*/ 3 h 32"/>
                <a:gd name="T56" fmla="*/ 15 w 29"/>
                <a:gd name="T57" fmla="*/ 5 h 32"/>
                <a:gd name="T58" fmla="*/ 12 w 29"/>
                <a:gd name="T59" fmla="*/ 16 h 32"/>
                <a:gd name="T60" fmla="*/ 14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9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1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6" y="18"/>
                    <a:pt x="15" y="18"/>
                    <a:pt x="14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3" y="1"/>
                    <a:pt x="25" y="2"/>
                  </a:cubicBezTo>
                  <a:cubicBezTo>
                    <a:pt x="27" y="3"/>
                    <a:pt x="28" y="5"/>
                    <a:pt x="28" y="8"/>
                  </a:cubicBezTo>
                  <a:cubicBezTo>
                    <a:pt x="28" y="13"/>
                    <a:pt x="24" y="16"/>
                    <a:pt x="21" y="17"/>
                  </a:cubicBezTo>
                  <a:cubicBezTo>
                    <a:pt x="21" y="18"/>
                    <a:pt x="22" y="21"/>
                    <a:pt x="23" y="23"/>
                  </a:cubicBezTo>
                  <a:cubicBezTo>
                    <a:pt x="25" y="26"/>
                    <a:pt x="25" y="27"/>
                    <a:pt x="26" y="28"/>
                  </a:cubicBezTo>
                  <a:cubicBezTo>
                    <a:pt x="27" y="30"/>
                    <a:pt x="28" y="30"/>
                    <a:pt x="29" y="30"/>
                  </a:cubicBezTo>
                  <a:lnTo>
                    <a:pt x="29" y="32"/>
                  </a:lnTo>
                  <a:close/>
                  <a:moveTo>
                    <a:pt x="14" y="16"/>
                  </a:moveTo>
                  <a:cubicBezTo>
                    <a:pt x="16" y="16"/>
                    <a:pt x="17" y="16"/>
                    <a:pt x="19" y="15"/>
                  </a:cubicBezTo>
                  <a:cubicBezTo>
                    <a:pt x="21" y="14"/>
                    <a:pt x="22" y="11"/>
                    <a:pt x="22" y="8"/>
                  </a:cubicBezTo>
                  <a:cubicBezTo>
                    <a:pt x="22" y="4"/>
                    <a:pt x="20" y="2"/>
                    <a:pt x="17" y="2"/>
                  </a:cubicBezTo>
                  <a:cubicBezTo>
                    <a:pt x="16" y="2"/>
                    <a:pt x="16" y="2"/>
                    <a:pt x="15" y="3"/>
                  </a:cubicBezTo>
                  <a:cubicBezTo>
                    <a:pt x="15" y="3"/>
                    <a:pt x="15" y="4"/>
                    <a:pt x="15" y="5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213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Transpor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" y="0"/>
            <a:ext cx="9141291" cy="6858000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-1" y="4482869"/>
            <a:ext cx="4048217" cy="167028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vert="horz" wrap="square" lIns="0" tIns="91440" rIns="91440" bIns="91440" rtlCol="0">
            <a:noAutofit/>
          </a:bodyPr>
          <a:lstStyle/>
          <a:p>
            <a:pPr marL="339725" lvl="0" inden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756160"/>
            <a:ext cx="4048217" cy="1726627"/>
          </a:xfrm>
          <a:solidFill>
            <a:schemeClr val="accent1">
              <a:alpha val="50000"/>
            </a:schemeClr>
          </a:solidFill>
        </p:spPr>
        <p:txBody>
          <a:bodyPr wrap="square" lIns="0" tIns="182880" anchor="b">
            <a:spAutoFit/>
          </a:bodyPr>
          <a:lstStyle>
            <a:lvl1pPr marL="339725" indent="0" algn="l">
              <a:defRPr sz="3600" i="1" cap="all" baseline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4491339"/>
            <a:ext cx="4048217" cy="786208"/>
          </a:xfrm>
          <a:noFill/>
        </p:spPr>
        <p:txBody>
          <a:bodyPr wrap="square" lIns="0" tIns="91440" bIns="91440">
            <a:noAutofit/>
          </a:bodyPr>
          <a:lstStyle>
            <a:lvl1pPr marL="339725" indent="0" algn="l">
              <a:spcBef>
                <a:spcPts val="1200"/>
              </a:spcBef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2" name="Text Placeholder 7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3601"/>
            <a:ext cx="4048216" cy="405464"/>
          </a:xfrm>
          <a:noFill/>
        </p:spPr>
        <p:txBody>
          <a:bodyPr vert="horz" wrap="square" lIns="0" tIns="91440" rIns="91440" bIns="91440" rtlCol="0">
            <a:noAutofit/>
          </a:bodyPr>
          <a:lstStyle>
            <a:lvl1pPr marL="511175" indent="-171450">
              <a:buNone/>
              <a:defRPr lang="en-US" sz="1200" baseline="0" smtClean="0">
                <a:solidFill>
                  <a:schemeClr val="bg1"/>
                </a:solidFill>
              </a:defRPr>
            </a:lvl1pPr>
            <a:lvl2pPr>
              <a:defRPr lang="en-US" sz="1500" smtClean="0"/>
            </a:lvl2pPr>
            <a:lvl3pPr>
              <a:defRPr lang="en-US" sz="1350" smtClean="0"/>
            </a:lvl3pPr>
            <a:lvl4pPr>
              <a:defRPr lang="en-US" sz="1200" smtClean="0"/>
            </a:lvl4pPr>
            <a:lvl5pPr>
              <a:defRPr lang="en-US" sz="1200"/>
            </a:lvl5pPr>
          </a:lstStyle>
          <a:p>
            <a:pPr marL="339725" lvl="0" indent="0">
              <a:spcBef>
                <a:spcPts val="1200"/>
              </a:spcBef>
            </a:pPr>
            <a:r>
              <a:rPr lang="en-US" dirty="0" smtClean="0"/>
              <a:t>Presenter Name, Title Here</a:t>
            </a:r>
          </a:p>
        </p:txBody>
      </p:sp>
      <p:sp>
        <p:nvSpPr>
          <p:cNvPr id="75" name="Text Placeholder 74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5724571"/>
            <a:ext cx="1559779" cy="352527"/>
          </a:xfrm>
          <a:noFill/>
        </p:spPr>
        <p:txBody>
          <a:bodyPr vert="horz" wrap="square" lIns="0" tIns="0" rIns="91440" bIns="91440" rtlCol="0">
            <a:noAutofit/>
          </a:bodyPr>
          <a:lstStyle>
            <a:lvl1pPr marL="511175" indent="-171450">
              <a:buNone/>
              <a:defRPr lang="en-US" sz="1000" baseline="0" smtClean="0">
                <a:solidFill>
                  <a:schemeClr val="bg1"/>
                </a:solidFill>
              </a:defRPr>
            </a:lvl1pPr>
            <a:lvl2pPr>
              <a:defRPr lang="en-US" sz="1500" smtClean="0"/>
            </a:lvl2pPr>
            <a:lvl3pPr>
              <a:defRPr lang="en-US" sz="1350" smtClean="0"/>
            </a:lvl3pPr>
            <a:lvl4pPr>
              <a:defRPr lang="en-US" sz="1200" smtClean="0"/>
            </a:lvl4pPr>
            <a:lvl5pPr>
              <a:defRPr lang="en-US" sz="1200"/>
            </a:lvl5pPr>
          </a:lstStyle>
          <a:p>
            <a:pPr marL="339725" lvl="0" indent="0">
              <a:spcBef>
                <a:spcPts val="1200"/>
              </a:spcBef>
            </a:pPr>
            <a:r>
              <a:rPr lang="en-US" dirty="0" smtClean="0"/>
              <a:t>Date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342900" y="4482787"/>
            <a:ext cx="3421026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6"/>
          <p:cNvGrpSpPr/>
          <p:nvPr/>
        </p:nvGrpSpPr>
        <p:grpSpPr>
          <a:xfrm>
            <a:off x="342900" y="886879"/>
            <a:ext cx="2400300" cy="791427"/>
            <a:chOff x="2574925" y="-92075"/>
            <a:chExt cx="3074988" cy="760413"/>
          </a:xfrm>
          <a:solidFill>
            <a:schemeClr val="tx1"/>
          </a:solidFill>
        </p:grpSpPr>
        <p:sp>
          <p:nvSpPr>
            <p:cNvPr id="38" name="Freeform 5"/>
            <p:cNvSpPr>
              <a:spLocks noEditPoints="1"/>
            </p:cNvSpPr>
            <p:nvPr userDrawn="1"/>
          </p:nvSpPr>
          <p:spPr bwMode="auto">
            <a:xfrm>
              <a:off x="4468813" y="-88900"/>
              <a:ext cx="82550" cy="87313"/>
            </a:xfrm>
            <a:custGeom>
              <a:avLst/>
              <a:gdLst>
                <a:gd name="T0" fmla="*/ 11 w 22"/>
                <a:gd name="T1" fmla="*/ 21 h 23"/>
                <a:gd name="T2" fmla="*/ 2 w 22"/>
                <a:gd name="T3" fmla="*/ 11 h 23"/>
                <a:gd name="T4" fmla="*/ 11 w 22"/>
                <a:gd name="T5" fmla="*/ 2 h 23"/>
                <a:gd name="T6" fmla="*/ 20 w 22"/>
                <a:gd name="T7" fmla="*/ 11 h 23"/>
                <a:gd name="T8" fmla="*/ 11 w 22"/>
                <a:gd name="T9" fmla="*/ 21 h 23"/>
                <a:gd name="T10" fmla="*/ 11 w 22"/>
                <a:gd name="T11" fmla="*/ 0 h 23"/>
                <a:gd name="T12" fmla="*/ 0 w 22"/>
                <a:gd name="T13" fmla="*/ 11 h 23"/>
                <a:gd name="T14" fmla="*/ 11 w 22"/>
                <a:gd name="T15" fmla="*/ 23 h 23"/>
                <a:gd name="T16" fmla="*/ 22 w 22"/>
                <a:gd name="T17" fmla="*/ 11 h 23"/>
                <a:gd name="T18" fmla="*/ 11 w 22"/>
                <a:gd name="T19" fmla="*/ 0 h 23"/>
                <a:gd name="T20" fmla="*/ 10 w 22"/>
                <a:gd name="T21" fmla="*/ 13 h 23"/>
                <a:gd name="T22" fmla="*/ 10 w 22"/>
                <a:gd name="T23" fmla="*/ 13 h 23"/>
                <a:gd name="T24" fmla="*/ 13 w 22"/>
                <a:gd name="T25" fmla="*/ 15 h 23"/>
                <a:gd name="T26" fmla="*/ 13 w 22"/>
                <a:gd name="T27" fmla="*/ 18 h 23"/>
                <a:gd name="T28" fmla="*/ 16 w 22"/>
                <a:gd name="T29" fmla="*/ 18 h 23"/>
                <a:gd name="T30" fmla="*/ 15 w 22"/>
                <a:gd name="T31" fmla="*/ 14 h 23"/>
                <a:gd name="T32" fmla="*/ 13 w 22"/>
                <a:gd name="T33" fmla="*/ 12 h 23"/>
                <a:gd name="T34" fmla="*/ 13 w 22"/>
                <a:gd name="T35" fmla="*/ 11 h 23"/>
                <a:gd name="T36" fmla="*/ 16 w 22"/>
                <a:gd name="T37" fmla="*/ 8 h 23"/>
                <a:gd name="T38" fmla="*/ 12 w 22"/>
                <a:gd name="T39" fmla="*/ 5 h 23"/>
                <a:gd name="T40" fmla="*/ 7 w 22"/>
                <a:gd name="T41" fmla="*/ 5 h 23"/>
                <a:gd name="T42" fmla="*/ 7 w 22"/>
                <a:gd name="T43" fmla="*/ 18 h 23"/>
                <a:gd name="T44" fmla="*/ 10 w 22"/>
                <a:gd name="T45" fmla="*/ 18 h 23"/>
                <a:gd name="T46" fmla="*/ 10 w 22"/>
                <a:gd name="T47" fmla="*/ 13 h 23"/>
                <a:gd name="T48" fmla="*/ 10 w 22"/>
                <a:gd name="T49" fmla="*/ 7 h 23"/>
                <a:gd name="T50" fmla="*/ 11 w 22"/>
                <a:gd name="T51" fmla="*/ 7 h 23"/>
                <a:gd name="T52" fmla="*/ 13 w 22"/>
                <a:gd name="T53" fmla="*/ 9 h 23"/>
                <a:gd name="T54" fmla="*/ 11 w 22"/>
                <a:gd name="T55" fmla="*/ 11 h 23"/>
                <a:gd name="T56" fmla="*/ 10 w 22"/>
                <a:gd name="T57" fmla="*/ 11 h 23"/>
                <a:gd name="T58" fmla="*/ 10 w 22"/>
                <a:gd name="T59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" h="23">
                  <a:moveTo>
                    <a:pt x="11" y="21"/>
                  </a:moveTo>
                  <a:cubicBezTo>
                    <a:pt x="6" y="21"/>
                    <a:pt x="2" y="16"/>
                    <a:pt x="2" y="11"/>
                  </a:cubicBezTo>
                  <a:cubicBezTo>
                    <a:pt x="2" y="6"/>
                    <a:pt x="6" y="2"/>
                    <a:pt x="11" y="2"/>
                  </a:cubicBezTo>
                  <a:cubicBezTo>
                    <a:pt x="16" y="2"/>
                    <a:pt x="20" y="6"/>
                    <a:pt x="20" y="11"/>
                  </a:cubicBezTo>
                  <a:cubicBezTo>
                    <a:pt x="20" y="16"/>
                    <a:pt x="16" y="21"/>
                    <a:pt x="11" y="21"/>
                  </a:cubicBezTo>
                  <a:close/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0" y="13"/>
                  </a:moveTo>
                  <a:cubicBezTo>
                    <a:pt x="10" y="13"/>
                    <a:pt x="10" y="13"/>
                    <a:pt x="10" y="13"/>
                  </a:cubicBezTo>
                  <a:cubicBezTo>
                    <a:pt x="13" y="13"/>
                    <a:pt x="13" y="14"/>
                    <a:pt x="13" y="15"/>
                  </a:cubicBezTo>
                  <a:cubicBezTo>
                    <a:pt x="13" y="16"/>
                    <a:pt x="13" y="17"/>
                    <a:pt x="13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5" y="15"/>
                    <a:pt x="15" y="14"/>
                  </a:cubicBezTo>
                  <a:cubicBezTo>
                    <a:pt x="15" y="12"/>
                    <a:pt x="14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5" y="11"/>
                    <a:pt x="16" y="10"/>
                    <a:pt x="16" y="8"/>
                  </a:cubicBezTo>
                  <a:cubicBezTo>
                    <a:pt x="16" y="6"/>
                    <a:pt x="14" y="5"/>
                    <a:pt x="12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0" y="18"/>
                    <a:pt x="10" y="18"/>
                    <a:pt x="10" y="18"/>
                  </a:cubicBezTo>
                  <a:lnTo>
                    <a:pt x="10" y="13"/>
                  </a:lnTo>
                  <a:close/>
                  <a:moveTo>
                    <a:pt x="10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3" y="8"/>
                    <a:pt x="13" y="9"/>
                  </a:cubicBezTo>
                  <a:cubicBezTo>
                    <a:pt x="13" y="10"/>
                    <a:pt x="12" y="11"/>
                    <a:pt x="11" y="11"/>
                  </a:cubicBezTo>
                  <a:cubicBezTo>
                    <a:pt x="10" y="11"/>
                    <a:pt x="10" y="11"/>
                    <a:pt x="10" y="11"/>
                  </a:cubicBezTo>
                  <a:lnTo>
                    <a:pt x="1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"/>
            <p:cNvSpPr>
              <a:spLocks noEditPoints="1"/>
            </p:cNvSpPr>
            <p:nvPr userDrawn="1"/>
          </p:nvSpPr>
          <p:spPr bwMode="auto">
            <a:xfrm>
              <a:off x="2601913" y="-92075"/>
              <a:ext cx="1979613" cy="479425"/>
            </a:xfrm>
            <a:custGeom>
              <a:avLst/>
              <a:gdLst>
                <a:gd name="T0" fmla="*/ 78 w 526"/>
                <a:gd name="T1" fmla="*/ 79 h 126"/>
                <a:gd name="T2" fmla="*/ 56 w 526"/>
                <a:gd name="T3" fmla="*/ 22 h 126"/>
                <a:gd name="T4" fmla="*/ 165 w 526"/>
                <a:gd name="T5" fmla="*/ 57 h 126"/>
                <a:gd name="T6" fmla="*/ 166 w 526"/>
                <a:gd name="T7" fmla="*/ 101 h 126"/>
                <a:gd name="T8" fmla="*/ 145 w 526"/>
                <a:gd name="T9" fmla="*/ 57 h 126"/>
                <a:gd name="T10" fmla="*/ 396 w 526"/>
                <a:gd name="T11" fmla="*/ 84 h 126"/>
                <a:gd name="T12" fmla="*/ 384 w 526"/>
                <a:gd name="T13" fmla="*/ 53 h 126"/>
                <a:gd name="T14" fmla="*/ 315 w 526"/>
                <a:gd name="T15" fmla="*/ 57 h 126"/>
                <a:gd name="T16" fmla="*/ 279 w 526"/>
                <a:gd name="T17" fmla="*/ 80 h 126"/>
                <a:gd name="T18" fmla="*/ 143 w 526"/>
                <a:gd name="T19" fmla="*/ 34 h 126"/>
                <a:gd name="T20" fmla="*/ 120 w 526"/>
                <a:gd name="T21" fmla="*/ 112 h 126"/>
                <a:gd name="T22" fmla="*/ 72 w 526"/>
                <a:gd name="T23" fmla="*/ 0 h 126"/>
                <a:gd name="T24" fmla="*/ 0 w 526"/>
                <a:gd name="T25" fmla="*/ 126 h 126"/>
                <a:gd name="T26" fmla="*/ 19 w 526"/>
                <a:gd name="T27" fmla="*/ 103 h 126"/>
                <a:gd name="T28" fmla="*/ 98 w 526"/>
                <a:gd name="T29" fmla="*/ 126 h 126"/>
                <a:gd name="T30" fmla="*/ 208 w 526"/>
                <a:gd name="T31" fmla="*/ 80 h 126"/>
                <a:gd name="T32" fmla="*/ 142 w 526"/>
                <a:gd name="T33" fmla="*/ 34 h 126"/>
                <a:gd name="T34" fmla="*/ 326 w 526"/>
                <a:gd name="T35" fmla="*/ 126 h 126"/>
                <a:gd name="T36" fmla="*/ 360 w 526"/>
                <a:gd name="T37" fmla="*/ 107 h 126"/>
                <a:gd name="T38" fmla="*/ 415 w 526"/>
                <a:gd name="T39" fmla="*/ 126 h 126"/>
                <a:gd name="T40" fmla="*/ 463 w 526"/>
                <a:gd name="T41" fmla="*/ 56 h 126"/>
                <a:gd name="T42" fmla="*/ 502 w 526"/>
                <a:gd name="T43" fmla="*/ 81 h 126"/>
                <a:gd name="T44" fmla="*/ 526 w 526"/>
                <a:gd name="T45" fmla="*/ 126 h 126"/>
                <a:gd name="T46" fmla="*/ 490 w 526"/>
                <a:gd name="T47" fmla="*/ 32 h 126"/>
                <a:gd name="T48" fmla="*/ 438 w 526"/>
                <a:gd name="T49" fmla="*/ 113 h 126"/>
                <a:gd name="T50" fmla="*/ 385 w 526"/>
                <a:gd name="T51" fmla="*/ 33 h 126"/>
                <a:gd name="T52" fmla="*/ 336 w 526"/>
                <a:gd name="T53" fmla="*/ 92 h 126"/>
                <a:gd name="T54" fmla="*/ 254 w 526"/>
                <a:gd name="T55" fmla="*/ 33 h 126"/>
                <a:gd name="T56" fmla="*/ 247 w 526"/>
                <a:gd name="T57" fmla="*/ 100 h 126"/>
                <a:gd name="T58" fmla="*/ 237 w 526"/>
                <a:gd name="T59" fmla="*/ 23 h 126"/>
                <a:gd name="T60" fmla="*/ 487 w 526"/>
                <a:gd name="T61" fmla="*/ 0 h 126"/>
                <a:gd name="T62" fmla="*/ 93 w 526"/>
                <a:gd name="T63" fmla="*/ 23 h 126"/>
                <a:gd name="T64" fmla="*/ 212 w 526"/>
                <a:gd name="T65" fmla="*/ 89 h 126"/>
                <a:gd name="T66" fmla="*/ 279 w 526"/>
                <a:gd name="T67" fmla="*/ 126 h 126"/>
                <a:gd name="T68" fmla="*/ 306 w 526"/>
                <a:gd name="T69" fmla="*/ 10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6" h="126">
                  <a:moveTo>
                    <a:pt x="56" y="22"/>
                  </a:moveTo>
                  <a:cubicBezTo>
                    <a:pt x="78" y="79"/>
                    <a:pt x="78" y="79"/>
                    <a:pt x="78" y="79"/>
                  </a:cubicBezTo>
                  <a:cubicBezTo>
                    <a:pt x="29" y="79"/>
                    <a:pt x="29" y="79"/>
                    <a:pt x="29" y="79"/>
                  </a:cubicBezTo>
                  <a:lnTo>
                    <a:pt x="56" y="22"/>
                  </a:lnTo>
                  <a:close/>
                  <a:moveTo>
                    <a:pt x="145" y="57"/>
                  </a:moveTo>
                  <a:cubicBezTo>
                    <a:pt x="165" y="57"/>
                    <a:pt x="165" y="57"/>
                    <a:pt x="165" y="57"/>
                  </a:cubicBezTo>
                  <a:cubicBezTo>
                    <a:pt x="171" y="57"/>
                    <a:pt x="181" y="66"/>
                    <a:pt x="181" y="80"/>
                  </a:cubicBezTo>
                  <a:cubicBezTo>
                    <a:pt x="182" y="93"/>
                    <a:pt x="173" y="101"/>
                    <a:pt x="166" y="101"/>
                  </a:cubicBezTo>
                  <a:cubicBezTo>
                    <a:pt x="145" y="101"/>
                    <a:pt x="145" y="101"/>
                    <a:pt x="145" y="101"/>
                  </a:cubicBezTo>
                  <a:lnTo>
                    <a:pt x="145" y="57"/>
                  </a:lnTo>
                  <a:close/>
                  <a:moveTo>
                    <a:pt x="384" y="53"/>
                  </a:moveTo>
                  <a:cubicBezTo>
                    <a:pt x="396" y="84"/>
                    <a:pt x="396" y="84"/>
                    <a:pt x="396" y="84"/>
                  </a:cubicBezTo>
                  <a:cubicBezTo>
                    <a:pt x="370" y="84"/>
                    <a:pt x="370" y="84"/>
                    <a:pt x="370" y="84"/>
                  </a:cubicBezTo>
                  <a:lnTo>
                    <a:pt x="384" y="53"/>
                  </a:lnTo>
                  <a:close/>
                  <a:moveTo>
                    <a:pt x="279" y="57"/>
                  </a:moveTo>
                  <a:cubicBezTo>
                    <a:pt x="315" y="57"/>
                    <a:pt x="315" y="57"/>
                    <a:pt x="315" y="57"/>
                  </a:cubicBezTo>
                  <a:cubicBezTo>
                    <a:pt x="329" y="57"/>
                    <a:pt x="330" y="80"/>
                    <a:pt x="315" y="80"/>
                  </a:cubicBezTo>
                  <a:cubicBezTo>
                    <a:pt x="279" y="80"/>
                    <a:pt x="279" y="80"/>
                    <a:pt x="279" y="80"/>
                  </a:cubicBezTo>
                  <a:lnTo>
                    <a:pt x="279" y="57"/>
                  </a:lnTo>
                  <a:close/>
                  <a:moveTo>
                    <a:pt x="143" y="34"/>
                  </a:moveTo>
                  <a:cubicBezTo>
                    <a:pt x="120" y="34"/>
                    <a:pt x="120" y="34"/>
                    <a:pt x="120" y="34"/>
                  </a:cubicBezTo>
                  <a:cubicBezTo>
                    <a:pt x="120" y="112"/>
                    <a:pt x="120" y="112"/>
                    <a:pt x="120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19" y="103"/>
                    <a:pt x="19" y="103"/>
                    <a:pt x="19" y="103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98" y="126"/>
                    <a:pt x="98" y="126"/>
                    <a:pt x="98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89" y="125"/>
                    <a:pt x="208" y="103"/>
                    <a:pt x="208" y="80"/>
                  </a:cubicBezTo>
                  <a:cubicBezTo>
                    <a:pt x="208" y="61"/>
                    <a:pt x="193" y="34"/>
                    <a:pt x="171" y="34"/>
                  </a:cubicBezTo>
                  <a:cubicBezTo>
                    <a:pt x="142" y="34"/>
                    <a:pt x="142" y="34"/>
                    <a:pt x="142" y="34"/>
                  </a:cubicBezTo>
                  <a:moveTo>
                    <a:pt x="306" y="101"/>
                  </a:moveTo>
                  <a:cubicBezTo>
                    <a:pt x="328" y="107"/>
                    <a:pt x="326" y="126"/>
                    <a:pt x="326" y="126"/>
                  </a:cubicBezTo>
                  <a:cubicBezTo>
                    <a:pt x="351" y="126"/>
                    <a:pt x="351" y="126"/>
                    <a:pt x="351" y="126"/>
                  </a:cubicBezTo>
                  <a:cubicBezTo>
                    <a:pt x="360" y="107"/>
                    <a:pt x="360" y="107"/>
                    <a:pt x="360" y="107"/>
                  </a:cubicBezTo>
                  <a:cubicBezTo>
                    <a:pt x="406" y="107"/>
                    <a:pt x="406" y="107"/>
                    <a:pt x="406" y="107"/>
                  </a:cubicBezTo>
                  <a:cubicBezTo>
                    <a:pt x="415" y="126"/>
                    <a:pt x="415" y="126"/>
                    <a:pt x="415" y="126"/>
                  </a:cubicBezTo>
                  <a:cubicBezTo>
                    <a:pt x="463" y="126"/>
                    <a:pt x="463" y="126"/>
                    <a:pt x="463" y="126"/>
                  </a:cubicBezTo>
                  <a:cubicBezTo>
                    <a:pt x="463" y="56"/>
                    <a:pt x="463" y="56"/>
                    <a:pt x="463" y="56"/>
                  </a:cubicBezTo>
                  <a:cubicBezTo>
                    <a:pt x="487" y="56"/>
                    <a:pt x="487" y="56"/>
                    <a:pt x="487" y="56"/>
                  </a:cubicBezTo>
                  <a:cubicBezTo>
                    <a:pt x="495" y="56"/>
                    <a:pt x="503" y="65"/>
                    <a:pt x="502" y="81"/>
                  </a:cubicBezTo>
                  <a:cubicBezTo>
                    <a:pt x="502" y="126"/>
                    <a:pt x="502" y="126"/>
                    <a:pt x="502" y="126"/>
                  </a:cubicBezTo>
                  <a:cubicBezTo>
                    <a:pt x="526" y="126"/>
                    <a:pt x="526" y="126"/>
                    <a:pt x="526" y="126"/>
                  </a:cubicBezTo>
                  <a:cubicBezTo>
                    <a:pt x="526" y="77"/>
                    <a:pt x="526" y="77"/>
                    <a:pt x="526" y="77"/>
                  </a:cubicBezTo>
                  <a:cubicBezTo>
                    <a:pt x="526" y="48"/>
                    <a:pt x="510" y="33"/>
                    <a:pt x="490" y="32"/>
                  </a:cubicBezTo>
                  <a:cubicBezTo>
                    <a:pt x="438" y="32"/>
                    <a:pt x="438" y="32"/>
                    <a:pt x="438" y="32"/>
                  </a:cubicBezTo>
                  <a:cubicBezTo>
                    <a:pt x="438" y="113"/>
                    <a:pt x="438" y="113"/>
                    <a:pt x="438" y="113"/>
                  </a:cubicBezTo>
                  <a:cubicBezTo>
                    <a:pt x="401" y="33"/>
                    <a:pt x="401" y="33"/>
                    <a:pt x="401" y="33"/>
                  </a:cubicBezTo>
                  <a:cubicBezTo>
                    <a:pt x="385" y="33"/>
                    <a:pt x="385" y="33"/>
                    <a:pt x="385" y="33"/>
                  </a:cubicBezTo>
                  <a:cubicBezTo>
                    <a:pt x="349" y="110"/>
                    <a:pt x="349" y="110"/>
                    <a:pt x="349" y="110"/>
                  </a:cubicBezTo>
                  <a:cubicBezTo>
                    <a:pt x="349" y="99"/>
                    <a:pt x="336" y="92"/>
                    <a:pt x="336" y="92"/>
                  </a:cubicBezTo>
                  <a:cubicBezTo>
                    <a:pt x="348" y="93"/>
                    <a:pt x="362" y="37"/>
                    <a:pt x="320" y="33"/>
                  </a:cubicBezTo>
                  <a:cubicBezTo>
                    <a:pt x="254" y="33"/>
                    <a:pt x="254" y="33"/>
                    <a:pt x="254" y="33"/>
                  </a:cubicBezTo>
                  <a:cubicBezTo>
                    <a:pt x="254" y="100"/>
                    <a:pt x="254" y="100"/>
                    <a:pt x="254" y="100"/>
                  </a:cubicBezTo>
                  <a:cubicBezTo>
                    <a:pt x="247" y="100"/>
                    <a:pt x="247" y="100"/>
                    <a:pt x="247" y="100"/>
                  </a:cubicBezTo>
                  <a:cubicBezTo>
                    <a:pt x="242" y="99"/>
                    <a:pt x="237" y="90"/>
                    <a:pt x="237" y="84"/>
                  </a:cubicBezTo>
                  <a:cubicBezTo>
                    <a:pt x="237" y="23"/>
                    <a:pt x="237" y="23"/>
                    <a:pt x="237" y="23"/>
                  </a:cubicBezTo>
                  <a:cubicBezTo>
                    <a:pt x="487" y="23"/>
                    <a:pt x="487" y="23"/>
                    <a:pt x="487" y="23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212" y="23"/>
                    <a:pt x="212" y="23"/>
                    <a:pt x="212" y="23"/>
                  </a:cubicBezTo>
                  <a:cubicBezTo>
                    <a:pt x="212" y="89"/>
                    <a:pt x="212" y="89"/>
                    <a:pt x="212" y="89"/>
                  </a:cubicBezTo>
                  <a:cubicBezTo>
                    <a:pt x="212" y="108"/>
                    <a:pt x="233" y="125"/>
                    <a:pt x="253" y="126"/>
                  </a:cubicBezTo>
                  <a:cubicBezTo>
                    <a:pt x="279" y="126"/>
                    <a:pt x="279" y="126"/>
                    <a:pt x="279" y="126"/>
                  </a:cubicBezTo>
                  <a:cubicBezTo>
                    <a:pt x="279" y="101"/>
                    <a:pt x="279" y="101"/>
                    <a:pt x="279" y="101"/>
                  </a:cubicBezTo>
                  <a:lnTo>
                    <a:pt x="306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7"/>
            <p:cNvSpPr>
              <a:spLocks noEditPoints="1"/>
            </p:cNvSpPr>
            <p:nvPr userDrawn="1"/>
          </p:nvSpPr>
          <p:spPr bwMode="auto">
            <a:xfrm>
              <a:off x="2574925" y="547688"/>
              <a:ext cx="101600" cy="117475"/>
            </a:xfrm>
            <a:custGeom>
              <a:avLst/>
              <a:gdLst>
                <a:gd name="T0" fmla="*/ 18 w 27"/>
                <a:gd name="T1" fmla="*/ 0 h 31"/>
                <a:gd name="T2" fmla="*/ 27 w 27"/>
                <a:gd name="T3" fmla="*/ 7 h 31"/>
                <a:gd name="T4" fmla="*/ 19 w 27"/>
                <a:gd name="T5" fmla="*/ 14 h 31"/>
                <a:gd name="T6" fmla="*/ 19 w 27"/>
                <a:gd name="T7" fmla="*/ 14 h 31"/>
                <a:gd name="T8" fmla="*/ 27 w 27"/>
                <a:gd name="T9" fmla="*/ 22 h 31"/>
                <a:gd name="T10" fmla="*/ 21 w 27"/>
                <a:gd name="T11" fmla="*/ 30 h 31"/>
                <a:gd name="T12" fmla="*/ 11 w 27"/>
                <a:gd name="T13" fmla="*/ 31 h 31"/>
                <a:gd name="T14" fmla="*/ 0 w 27"/>
                <a:gd name="T15" fmla="*/ 31 h 31"/>
                <a:gd name="T16" fmla="*/ 0 w 27"/>
                <a:gd name="T17" fmla="*/ 30 h 31"/>
                <a:gd name="T18" fmla="*/ 5 w 27"/>
                <a:gd name="T19" fmla="*/ 25 h 31"/>
                <a:gd name="T20" fmla="*/ 8 w 27"/>
                <a:gd name="T21" fmla="*/ 6 h 31"/>
                <a:gd name="T22" fmla="*/ 5 w 27"/>
                <a:gd name="T23" fmla="*/ 2 h 31"/>
                <a:gd name="T24" fmla="*/ 6 w 27"/>
                <a:gd name="T25" fmla="*/ 0 h 31"/>
                <a:gd name="T26" fmla="*/ 18 w 27"/>
                <a:gd name="T27" fmla="*/ 0 h 31"/>
                <a:gd name="T28" fmla="*/ 10 w 27"/>
                <a:gd name="T29" fmla="*/ 25 h 31"/>
                <a:gd name="T30" fmla="*/ 13 w 27"/>
                <a:gd name="T31" fmla="*/ 30 h 31"/>
                <a:gd name="T32" fmla="*/ 21 w 27"/>
                <a:gd name="T33" fmla="*/ 22 h 31"/>
                <a:gd name="T34" fmla="*/ 14 w 27"/>
                <a:gd name="T35" fmla="*/ 16 h 31"/>
                <a:gd name="T36" fmla="*/ 12 w 27"/>
                <a:gd name="T37" fmla="*/ 16 h 31"/>
                <a:gd name="T38" fmla="*/ 10 w 27"/>
                <a:gd name="T39" fmla="*/ 25 h 31"/>
                <a:gd name="T40" fmla="*/ 14 w 27"/>
                <a:gd name="T41" fmla="*/ 14 h 31"/>
                <a:gd name="T42" fmla="*/ 22 w 27"/>
                <a:gd name="T43" fmla="*/ 7 h 31"/>
                <a:gd name="T44" fmla="*/ 17 w 27"/>
                <a:gd name="T45" fmla="*/ 2 h 31"/>
                <a:gd name="T46" fmla="*/ 15 w 27"/>
                <a:gd name="T47" fmla="*/ 3 h 31"/>
                <a:gd name="T48" fmla="*/ 14 w 27"/>
                <a:gd name="T49" fmla="*/ 5 h 31"/>
                <a:gd name="T50" fmla="*/ 12 w 27"/>
                <a:gd name="T51" fmla="*/ 14 h 31"/>
                <a:gd name="T52" fmla="*/ 14 w 27"/>
                <a:gd name="T53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31">
                  <a:moveTo>
                    <a:pt x="18" y="0"/>
                  </a:moveTo>
                  <a:cubicBezTo>
                    <a:pt x="24" y="0"/>
                    <a:pt x="27" y="2"/>
                    <a:pt x="27" y="7"/>
                  </a:cubicBezTo>
                  <a:cubicBezTo>
                    <a:pt x="27" y="12"/>
                    <a:pt x="24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3" y="15"/>
                    <a:pt x="27" y="18"/>
                    <a:pt x="27" y="22"/>
                  </a:cubicBezTo>
                  <a:cubicBezTo>
                    <a:pt x="27" y="25"/>
                    <a:pt x="24" y="28"/>
                    <a:pt x="21" y="30"/>
                  </a:cubicBezTo>
                  <a:cubicBezTo>
                    <a:pt x="18" y="31"/>
                    <a:pt x="15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18" y="0"/>
                  </a:lnTo>
                  <a:close/>
                  <a:moveTo>
                    <a:pt x="10" y="25"/>
                  </a:moveTo>
                  <a:cubicBezTo>
                    <a:pt x="9" y="29"/>
                    <a:pt x="11" y="30"/>
                    <a:pt x="13" y="30"/>
                  </a:cubicBezTo>
                  <a:cubicBezTo>
                    <a:pt x="17" y="30"/>
                    <a:pt x="21" y="27"/>
                    <a:pt x="21" y="22"/>
                  </a:cubicBezTo>
                  <a:cubicBezTo>
                    <a:pt x="21" y="17"/>
                    <a:pt x="17" y="16"/>
                    <a:pt x="14" y="16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0" y="25"/>
                  </a:lnTo>
                  <a:close/>
                  <a:moveTo>
                    <a:pt x="14" y="14"/>
                  </a:moveTo>
                  <a:cubicBezTo>
                    <a:pt x="19" y="14"/>
                    <a:pt x="22" y="11"/>
                    <a:pt x="22" y="7"/>
                  </a:cubicBezTo>
                  <a:cubicBezTo>
                    <a:pt x="22" y="3"/>
                    <a:pt x="19" y="2"/>
                    <a:pt x="17" y="2"/>
                  </a:cubicBezTo>
                  <a:cubicBezTo>
                    <a:pt x="16" y="2"/>
                    <a:pt x="15" y="2"/>
                    <a:pt x="15" y="3"/>
                  </a:cubicBezTo>
                  <a:cubicBezTo>
                    <a:pt x="14" y="3"/>
                    <a:pt x="14" y="4"/>
                    <a:pt x="14" y="5"/>
                  </a:cubicBezTo>
                  <a:cubicBezTo>
                    <a:pt x="12" y="14"/>
                    <a:pt x="12" y="14"/>
                    <a:pt x="12" y="14"/>
                  </a:cubicBezTo>
                  <a:lnTo>
                    <a:pt x="1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8"/>
            <p:cNvSpPr>
              <a:spLocks noEditPoints="1"/>
            </p:cNvSpPr>
            <p:nvPr userDrawn="1"/>
          </p:nvSpPr>
          <p:spPr bwMode="auto">
            <a:xfrm>
              <a:off x="2692400" y="547688"/>
              <a:ext cx="107950" cy="120650"/>
            </a:xfrm>
            <a:custGeom>
              <a:avLst/>
              <a:gdLst>
                <a:gd name="T0" fmla="*/ 28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3 w 29"/>
                <a:gd name="T9" fmla="*/ 18 h 32"/>
                <a:gd name="T10" fmla="*/ 12 w 29"/>
                <a:gd name="T11" fmla="*/ 18 h 32"/>
                <a:gd name="T12" fmla="*/ 10 w 29"/>
                <a:gd name="T13" fmla="*/ 25 h 32"/>
                <a:gd name="T14" fmla="*/ 13 w 29"/>
                <a:gd name="T15" fmla="*/ 30 h 32"/>
                <a:gd name="T16" fmla="*/ 13 w 29"/>
                <a:gd name="T17" fmla="*/ 31 h 32"/>
                <a:gd name="T18" fmla="*/ 0 w 29"/>
                <a:gd name="T19" fmla="*/ 31 h 32"/>
                <a:gd name="T20" fmla="*/ 0 w 29"/>
                <a:gd name="T21" fmla="*/ 30 h 32"/>
                <a:gd name="T22" fmla="*/ 5 w 29"/>
                <a:gd name="T23" fmla="*/ 25 h 32"/>
                <a:gd name="T24" fmla="*/ 8 w 29"/>
                <a:gd name="T25" fmla="*/ 6 h 32"/>
                <a:gd name="T26" fmla="*/ 5 w 29"/>
                <a:gd name="T27" fmla="*/ 2 h 32"/>
                <a:gd name="T28" fmla="*/ 6 w 29"/>
                <a:gd name="T29" fmla="*/ 0 h 32"/>
                <a:gd name="T30" fmla="*/ 17 w 29"/>
                <a:gd name="T31" fmla="*/ 0 h 32"/>
                <a:gd name="T32" fmla="*/ 24 w 29"/>
                <a:gd name="T33" fmla="*/ 2 h 32"/>
                <a:gd name="T34" fmla="*/ 27 w 29"/>
                <a:gd name="T35" fmla="*/ 8 h 32"/>
                <a:gd name="T36" fmla="*/ 20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8 w 29"/>
                <a:gd name="T45" fmla="*/ 32 h 32"/>
                <a:gd name="T46" fmla="*/ 13 w 29"/>
                <a:gd name="T47" fmla="*/ 16 h 32"/>
                <a:gd name="T48" fmla="*/ 18 w 29"/>
                <a:gd name="T49" fmla="*/ 15 h 32"/>
                <a:gd name="T50" fmla="*/ 22 w 29"/>
                <a:gd name="T51" fmla="*/ 8 h 32"/>
                <a:gd name="T52" fmla="*/ 17 w 29"/>
                <a:gd name="T53" fmla="*/ 2 h 32"/>
                <a:gd name="T54" fmla="*/ 15 w 29"/>
                <a:gd name="T55" fmla="*/ 3 h 32"/>
                <a:gd name="T56" fmla="*/ 14 w 29"/>
                <a:gd name="T57" fmla="*/ 5 h 32"/>
                <a:gd name="T58" fmla="*/ 12 w 29"/>
                <a:gd name="T59" fmla="*/ 16 h 32"/>
                <a:gd name="T60" fmla="*/ 13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8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0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5" y="18"/>
                    <a:pt x="14" y="18"/>
                    <a:pt x="13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9"/>
                    <a:pt x="10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1"/>
                    <a:pt x="24" y="2"/>
                  </a:cubicBezTo>
                  <a:cubicBezTo>
                    <a:pt x="26" y="3"/>
                    <a:pt x="27" y="5"/>
                    <a:pt x="27" y="8"/>
                  </a:cubicBezTo>
                  <a:cubicBezTo>
                    <a:pt x="27" y="13"/>
                    <a:pt x="24" y="16"/>
                    <a:pt x="20" y="17"/>
                  </a:cubicBezTo>
                  <a:cubicBezTo>
                    <a:pt x="20" y="18"/>
                    <a:pt x="22" y="21"/>
                    <a:pt x="23" y="23"/>
                  </a:cubicBezTo>
                  <a:cubicBezTo>
                    <a:pt x="24" y="26"/>
                    <a:pt x="25" y="27"/>
                    <a:pt x="26" y="28"/>
                  </a:cubicBezTo>
                  <a:cubicBezTo>
                    <a:pt x="27" y="30"/>
                    <a:pt x="27" y="30"/>
                    <a:pt x="29" y="30"/>
                  </a:cubicBezTo>
                  <a:lnTo>
                    <a:pt x="28" y="32"/>
                  </a:lnTo>
                  <a:close/>
                  <a:moveTo>
                    <a:pt x="13" y="16"/>
                  </a:moveTo>
                  <a:cubicBezTo>
                    <a:pt x="15" y="16"/>
                    <a:pt x="17" y="16"/>
                    <a:pt x="18" y="15"/>
                  </a:cubicBezTo>
                  <a:cubicBezTo>
                    <a:pt x="20" y="14"/>
                    <a:pt x="22" y="11"/>
                    <a:pt x="22" y="8"/>
                  </a:cubicBezTo>
                  <a:cubicBezTo>
                    <a:pt x="22" y="4"/>
                    <a:pt x="20" y="2"/>
                    <a:pt x="17" y="2"/>
                  </a:cubicBezTo>
                  <a:cubicBezTo>
                    <a:pt x="16" y="2"/>
                    <a:pt x="15" y="2"/>
                    <a:pt x="15" y="3"/>
                  </a:cubicBezTo>
                  <a:cubicBezTo>
                    <a:pt x="14" y="3"/>
                    <a:pt x="14" y="4"/>
                    <a:pt x="14" y="5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3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9"/>
            <p:cNvSpPr>
              <a:spLocks/>
            </p:cNvSpPr>
            <p:nvPr userDrawn="1"/>
          </p:nvSpPr>
          <p:spPr bwMode="auto">
            <a:xfrm>
              <a:off x="2811463" y="547688"/>
              <a:ext cx="73025" cy="117475"/>
            </a:xfrm>
            <a:custGeom>
              <a:avLst/>
              <a:gdLst>
                <a:gd name="T0" fmla="*/ 18 w 19"/>
                <a:gd name="T1" fmla="*/ 2 h 31"/>
                <a:gd name="T2" fmla="*/ 14 w 19"/>
                <a:gd name="T3" fmla="*/ 6 h 31"/>
                <a:gd name="T4" fmla="*/ 10 w 19"/>
                <a:gd name="T5" fmla="*/ 26 h 31"/>
                <a:gd name="T6" fmla="*/ 13 w 19"/>
                <a:gd name="T7" fmla="*/ 30 h 31"/>
                <a:gd name="T8" fmla="*/ 13 w 19"/>
                <a:gd name="T9" fmla="*/ 31 h 31"/>
                <a:gd name="T10" fmla="*/ 0 w 19"/>
                <a:gd name="T11" fmla="*/ 31 h 31"/>
                <a:gd name="T12" fmla="*/ 0 w 19"/>
                <a:gd name="T13" fmla="*/ 30 h 31"/>
                <a:gd name="T14" fmla="*/ 4 w 19"/>
                <a:gd name="T15" fmla="*/ 26 h 31"/>
                <a:gd name="T16" fmla="*/ 8 w 19"/>
                <a:gd name="T17" fmla="*/ 6 h 31"/>
                <a:gd name="T18" fmla="*/ 5 w 19"/>
                <a:gd name="T19" fmla="*/ 2 h 31"/>
                <a:gd name="T20" fmla="*/ 5 w 19"/>
                <a:gd name="T21" fmla="*/ 0 h 31"/>
                <a:gd name="T22" fmla="*/ 19 w 19"/>
                <a:gd name="T23" fmla="*/ 0 h 31"/>
                <a:gd name="T24" fmla="*/ 18 w 19"/>
                <a:gd name="T25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1">
                  <a:moveTo>
                    <a:pt x="18" y="2"/>
                  </a:moveTo>
                  <a:cubicBezTo>
                    <a:pt x="15" y="2"/>
                    <a:pt x="14" y="3"/>
                    <a:pt x="14" y="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9"/>
                    <a:pt x="9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4" y="2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0"/>
            <p:cNvSpPr>
              <a:spLocks/>
            </p:cNvSpPr>
            <p:nvPr userDrawn="1"/>
          </p:nvSpPr>
          <p:spPr bwMode="auto">
            <a:xfrm>
              <a:off x="2879725" y="547688"/>
              <a:ext cx="139700" cy="120650"/>
            </a:xfrm>
            <a:custGeom>
              <a:avLst/>
              <a:gdLst>
                <a:gd name="T0" fmla="*/ 37 w 37"/>
                <a:gd name="T1" fmla="*/ 2 h 32"/>
                <a:gd name="T2" fmla="*/ 33 w 37"/>
                <a:gd name="T3" fmla="*/ 5 h 32"/>
                <a:gd name="T4" fmla="*/ 31 w 37"/>
                <a:gd name="T5" fmla="*/ 13 h 32"/>
                <a:gd name="T6" fmla="*/ 27 w 37"/>
                <a:gd name="T7" fmla="*/ 32 h 32"/>
                <a:gd name="T8" fmla="*/ 25 w 37"/>
                <a:gd name="T9" fmla="*/ 32 h 32"/>
                <a:gd name="T10" fmla="*/ 11 w 37"/>
                <a:gd name="T11" fmla="*/ 7 h 32"/>
                <a:gd name="T12" fmla="*/ 11 w 37"/>
                <a:gd name="T13" fmla="*/ 7 h 32"/>
                <a:gd name="T14" fmla="*/ 9 w 37"/>
                <a:gd name="T15" fmla="*/ 19 h 32"/>
                <a:gd name="T16" fmla="*/ 8 w 37"/>
                <a:gd name="T17" fmla="*/ 27 h 32"/>
                <a:gd name="T18" fmla="*/ 12 w 37"/>
                <a:gd name="T19" fmla="*/ 30 h 32"/>
                <a:gd name="T20" fmla="*/ 11 w 37"/>
                <a:gd name="T21" fmla="*/ 31 h 32"/>
                <a:gd name="T22" fmla="*/ 0 w 37"/>
                <a:gd name="T23" fmla="*/ 31 h 32"/>
                <a:gd name="T24" fmla="*/ 0 w 37"/>
                <a:gd name="T25" fmla="*/ 30 h 32"/>
                <a:gd name="T26" fmla="*/ 5 w 37"/>
                <a:gd name="T27" fmla="*/ 27 h 32"/>
                <a:gd name="T28" fmla="*/ 7 w 37"/>
                <a:gd name="T29" fmla="*/ 19 h 32"/>
                <a:gd name="T30" fmla="*/ 9 w 37"/>
                <a:gd name="T31" fmla="*/ 8 h 32"/>
                <a:gd name="T32" fmla="*/ 9 w 37"/>
                <a:gd name="T33" fmla="*/ 3 h 32"/>
                <a:gd name="T34" fmla="*/ 5 w 37"/>
                <a:gd name="T35" fmla="*/ 2 h 32"/>
                <a:gd name="T36" fmla="*/ 5 w 37"/>
                <a:gd name="T37" fmla="*/ 0 h 32"/>
                <a:gd name="T38" fmla="*/ 13 w 37"/>
                <a:gd name="T39" fmla="*/ 0 h 32"/>
                <a:gd name="T40" fmla="*/ 26 w 37"/>
                <a:gd name="T41" fmla="*/ 23 h 32"/>
                <a:gd name="T42" fmla="*/ 27 w 37"/>
                <a:gd name="T43" fmla="*/ 23 h 32"/>
                <a:gd name="T44" fmla="*/ 28 w 37"/>
                <a:gd name="T45" fmla="*/ 13 h 32"/>
                <a:gd name="T46" fmla="*/ 30 w 37"/>
                <a:gd name="T47" fmla="*/ 5 h 32"/>
                <a:gd name="T48" fmla="*/ 26 w 37"/>
                <a:gd name="T49" fmla="*/ 2 h 32"/>
                <a:gd name="T50" fmla="*/ 26 w 37"/>
                <a:gd name="T51" fmla="*/ 0 h 32"/>
                <a:gd name="T52" fmla="*/ 37 w 37"/>
                <a:gd name="T53" fmla="*/ 0 h 32"/>
                <a:gd name="T54" fmla="*/ 37 w 37"/>
                <a:gd name="T5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" h="32">
                  <a:moveTo>
                    <a:pt x="37" y="2"/>
                  </a:moveTo>
                  <a:cubicBezTo>
                    <a:pt x="34" y="2"/>
                    <a:pt x="33" y="3"/>
                    <a:pt x="33" y="5"/>
                  </a:cubicBezTo>
                  <a:cubicBezTo>
                    <a:pt x="32" y="6"/>
                    <a:pt x="32" y="8"/>
                    <a:pt x="31" y="1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23"/>
                    <a:pt x="8" y="25"/>
                    <a:pt x="8" y="27"/>
                  </a:cubicBezTo>
                  <a:cubicBezTo>
                    <a:pt x="7" y="29"/>
                    <a:pt x="8" y="30"/>
                    <a:pt x="12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5" y="27"/>
                  </a:cubicBezTo>
                  <a:cubicBezTo>
                    <a:pt x="5" y="25"/>
                    <a:pt x="6" y="23"/>
                    <a:pt x="7" y="1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5"/>
                    <a:pt x="9" y="4"/>
                    <a:pt x="9" y="3"/>
                  </a:cubicBezTo>
                  <a:cubicBezTo>
                    <a:pt x="8" y="2"/>
                    <a:pt x="7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8"/>
                    <a:pt x="30" y="6"/>
                    <a:pt x="30" y="5"/>
                  </a:cubicBezTo>
                  <a:cubicBezTo>
                    <a:pt x="30" y="3"/>
                    <a:pt x="29" y="2"/>
                    <a:pt x="26" y="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3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1"/>
            <p:cNvSpPr>
              <a:spLocks/>
            </p:cNvSpPr>
            <p:nvPr userDrawn="1"/>
          </p:nvSpPr>
          <p:spPr bwMode="auto">
            <a:xfrm>
              <a:off x="3027363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20 w 30"/>
                <a:gd name="T3" fmla="*/ 2 h 32"/>
                <a:gd name="T4" fmla="*/ 6 w 30"/>
                <a:gd name="T5" fmla="*/ 18 h 32"/>
                <a:gd name="T6" fmla="*/ 16 w 30"/>
                <a:gd name="T7" fmla="*/ 30 h 32"/>
                <a:gd name="T8" fmla="*/ 20 w 30"/>
                <a:gd name="T9" fmla="*/ 27 h 32"/>
                <a:gd name="T10" fmla="*/ 21 w 30"/>
                <a:gd name="T11" fmla="*/ 23 h 32"/>
                <a:gd name="T12" fmla="*/ 16 w 30"/>
                <a:gd name="T13" fmla="*/ 19 h 32"/>
                <a:gd name="T14" fmla="*/ 17 w 30"/>
                <a:gd name="T15" fmla="*/ 17 h 32"/>
                <a:gd name="T16" fmla="*/ 30 w 30"/>
                <a:gd name="T17" fmla="*/ 17 h 32"/>
                <a:gd name="T18" fmla="*/ 30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9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4" y="2"/>
                    <a:pt x="20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10" y="30"/>
                    <a:pt x="16" y="30"/>
                  </a:cubicBezTo>
                  <a:cubicBezTo>
                    <a:pt x="18" y="30"/>
                    <a:pt x="19" y="30"/>
                    <a:pt x="20" y="2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7" y="19"/>
                    <a:pt x="27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9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9" y="0"/>
                    <a:pt x="21" y="0"/>
                  </a:cubicBezTo>
                  <a:cubicBezTo>
                    <a:pt x="25" y="0"/>
                    <a:pt x="28" y="1"/>
                    <a:pt x="29" y="1"/>
                  </a:cubicBezTo>
                  <a:cubicBezTo>
                    <a:pt x="29" y="2"/>
                    <a:pt x="29" y="5"/>
                    <a:pt x="29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2"/>
            <p:cNvSpPr>
              <a:spLocks/>
            </p:cNvSpPr>
            <p:nvPr userDrawn="1"/>
          </p:nvSpPr>
          <p:spPr bwMode="auto">
            <a:xfrm>
              <a:off x="3148013" y="547688"/>
              <a:ext cx="71438" cy="117475"/>
            </a:xfrm>
            <a:custGeom>
              <a:avLst/>
              <a:gdLst>
                <a:gd name="T0" fmla="*/ 19 w 19"/>
                <a:gd name="T1" fmla="*/ 2 h 31"/>
                <a:gd name="T2" fmla="*/ 14 w 19"/>
                <a:gd name="T3" fmla="*/ 6 h 31"/>
                <a:gd name="T4" fmla="*/ 11 w 19"/>
                <a:gd name="T5" fmla="*/ 26 h 31"/>
                <a:gd name="T6" fmla="*/ 14 w 19"/>
                <a:gd name="T7" fmla="*/ 30 h 31"/>
                <a:gd name="T8" fmla="*/ 14 w 19"/>
                <a:gd name="T9" fmla="*/ 31 h 31"/>
                <a:gd name="T10" fmla="*/ 0 w 19"/>
                <a:gd name="T11" fmla="*/ 31 h 31"/>
                <a:gd name="T12" fmla="*/ 1 w 19"/>
                <a:gd name="T13" fmla="*/ 30 h 31"/>
                <a:gd name="T14" fmla="*/ 5 w 19"/>
                <a:gd name="T15" fmla="*/ 26 h 31"/>
                <a:gd name="T16" fmla="*/ 9 w 19"/>
                <a:gd name="T17" fmla="*/ 6 h 31"/>
                <a:gd name="T18" fmla="*/ 6 w 19"/>
                <a:gd name="T19" fmla="*/ 2 h 31"/>
                <a:gd name="T20" fmla="*/ 6 w 19"/>
                <a:gd name="T21" fmla="*/ 0 h 31"/>
                <a:gd name="T22" fmla="*/ 19 w 19"/>
                <a:gd name="T23" fmla="*/ 0 h 31"/>
                <a:gd name="T24" fmla="*/ 19 w 19"/>
                <a:gd name="T25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1">
                  <a:moveTo>
                    <a:pt x="19" y="2"/>
                  </a:moveTo>
                  <a:cubicBezTo>
                    <a:pt x="15" y="2"/>
                    <a:pt x="15" y="3"/>
                    <a:pt x="14" y="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3"/>
            <p:cNvSpPr>
              <a:spLocks/>
            </p:cNvSpPr>
            <p:nvPr userDrawn="1"/>
          </p:nvSpPr>
          <p:spPr bwMode="auto">
            <a:xfrm>
              <a:off x="3219450" y="547688"/>
              <a:ext cx="138113" cy="120650"/>
            </a:xfrm>
            <a:custGeom>
              <a:avLst/>
              <a:gdLst>
                <a:gd name="T0" fmla="*/ 37 w 37"/>
                <a:gd name="T1" fmla="*/ 2 h 32"/>
                <a:gd name="T2" fmla="*/ 32 w 37"/>
                <a:gd name="T3" fmla="*/ 5 h 32"/>
                <a:gd name="T4" fmla="*/ 31 w 37"/>
                <a:gd name="T5" fmla="*/ 13 h 32"/>
                <a:gd name="T6" fmla="*/ 27 w 37"/>
                <a:gd name="T7" fmla="*/ 32 h 32"/>
                <a:gd name="T8" fmla="*/ 25 w 37"/>
                <a:gd name="T9" fmla="*/ 32 h 32"/>
                <a:gd name="T10" fmla="*/ 11 w 37"/>
                <a:gd name="T11" fmla="*/ 7 h 32"/>
                <a:gd name="T12" fmla="*/ 11 w 37"/>
                <a:gd name="T13" fmla="*/ 7 h 32"/>
                <a:gd name="T14" fmla="*/ 9 w 37"/>
                <a:gd name="T15" fmla="*/ 19 h 32"/>
                <a:gd name="T16" fmla="*/ 7 w 37"/>
                <a:gd name="T17" fmla="*/ 27 h 32"/>
                <a:gd name="T18" fmla="*/ 12 w 37"/>
                <a:gd name="T19" fmla="*/ 30 h 32"/>
                <a:gd name="T20" fmla="*/ 11 w 37"/>
                <a:gd name="T21" fmla="*/ 31 h 32"/>
                <a:gd name="T22" fmla="*/ 0 w 37"/>
                <a:gd name="T23" fmla="*/ 31 h 32"/>
                <a:gd name="T24" fmla="*/ 0 w 37"/>
                <a:gd name="T25" fmla="*/ 30 h 32"/>
                <a:gd name="T26" fmla="*/ 4 w 37"/>
                <a:gd name="T27" fmla="*/ 27 h 32"/>
                <a:gd name="T28" fmla="*/ 6 w 37"/>
                <a:gd name="T29" fmla="*/ 19 h 32"/>
                <a:gd name="T30" fmla="*/ 9 w 37"/>
                <a:gd name="T31" fmla="*/ 8 h 32"/>
                <a:gd name="T32" fmla="*/ 8 w 37"/>
                <a:gd name="T33" fmla="*/ 3 h 32"/>
                <a:gd name="T34" fmla="*/ 5 w 37"/>
                <a:gd name="T35" fmla="*/ 2 h 32"/>
                <a:gd name="T36" fmla="*/ 5 w 37"/>
                <a:gd name="T37" fmla="*/ 0 h 32"/>
                <a:gd name="T38" fmla="*/ 13 w 37"/>
                <a:gd name="T39" fmla="*/ 0 h 32"/>
                <a:gd name="T40" fmla="*/ 26 w 37"/>
                <a:gd name="T41" fmla="*/ 23 h 32"/>
                <a:gd name="T42" fmla="*/ 26 w 37"/>
                <a:gd name="T43" fmla="*/ 23 h 32"/>
                <a:gd name="T44" fmla="*/ 28 w 37"/>
                <a:gd name="T45" fmla="*/ 13 h 32"/>
                <a:gd name="T46" fmla="*/ 29 w 37"/>
                <a:gd name="T47" fmla="*/ 5 h 32"/>
                <a:gd name="T48" fmla="*/ 25 w 37"/>
                <a:gd name="T49" fmla="*/ 2 h 32"/>
                <a:gd name="T50" fmla="*/ 26 w 37"/>
                <a:gd name="T51" fmla="*/ 0 h 32"/>
                <a:gd name="T52" fmla="*/ 37 w 37"/>
                <a:gd name="T53" fmla="*/ 0 h 32"/>
                <a:gd name="T54" fmla="*/ 37 w 37"/>
                <a:gd name="T5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" h="32">
                  <a:moveTo>
                    <a:pt x="37" y="2"/>
                  </a:moveTo>
                  <a:cubicBezTo>
                    <a:pt x="34" y="2"/>
                    <a:pt x="33" y="3"/>
                    <a:pt x="32" y="5"/>
                  </a:cubicBezTo>
                  <a:cubicBezTo>
                    <a:pt x="32" y="6"/>
                    <a:pt x="31" y="8"/>
                    <a:pt x="31" y="1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23"/>
                    <a:pt x="7" y="25"/>
                    <a:pt x="7" y="27"/>
                  </a:cubicBezTo>
                  <a:cubicBezTo>
                    <a:pt x="7" y="29"/>
                    <a:pt x="8" y="30"/>
                    <a:pt x="12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4" y="27"/>
                  </a:cubicBezTo>
                  <a:cubicBezTo>
                    <a:pt x="5" y="25"/>
                    <a:pt x="5" y="23"/>
                    <a:pt x="6" y="1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5"/>
                    <a:pt x="9" y="4"/>
                    <a:pt x="8" y="3"/>
                  </a:cubicBezTo>
                  <a:cubicBezTo>
                    <a:pt x="8" y="2"/>
                    <a:pt x="7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8"/>
                    <a:pt x="29" y="6"/>
                    <a:pt x="29" y="5"/>
                  </a:cubicBezTo>
                  <a:cubicBezTo>
                    <a:pt x="30" y="3"/>
                    <a:pt x="29" y="2"/>
                    <a:pt x="25" y="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3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4"/>
            <p:cNvSpPr>
              <a:spLocks/>
            </p:cNvSpPr>
            <p:nvPr userDrawn="1"/>
          </p:nvSpPr>
          <p:spPr bwMode="auto">
            <a:xfrm>
              <a:off x="3365500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19 w 30"/>
                <a:gd name="T3" fmla="*/ 2 h 32"/>
                <a:gd name="T4" fmla="*/ 6 w 30"/>
                <a:gd name="T5" fmla="*/ 18 h 32"/>
                <a:gd name="T6" fmla="*/ 15 w 30"/>
                <a:gd name="T7" fmla="*/ 30 h 32"/>
                <a:gd name="T8" fmla="*/ 20 w 30"/>
                <a:gd name="T9" fmla="*/ 27 h 32"/>
                <a:gd name="T10" fmla="*/ 20 w 30"/>
                <a:gd name="T11" fmla="*/ 23 h 32"/>
                <a:gd name="T12" fmla="*/ 16 w 30"/>
                <a:gd name="T13" fmla="*/ 19 h 32"/>
                <a:gd name="T14" fmla="*/ 16 w 30"/>
                <a:gd name="T15" fmla="*/ 17 h 32"/>
                <a:gd name="T16" fmla="*/ 30 w 30"/>
                <a:gd name="T17" fmla="*/ 17 h 32"/>
                <a:gd name="T18" fmla="*/ 29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8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3" y="2"/>
                    <a:pt x="19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9" y="30"/>
                    <a:pt x="15" y="30"/>
                  </a:cubicBezTo>
                  <a:cubicBezTo>
                    <a:pt x="17" y="30"/>
                    <a:pt x="19" y="30"/>
                    <a:pt x="20" y="2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7" y="19"/>
                    <a:pt x="26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8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8" y="0"/>
                    <a:pt x="21" y="0"/>
                  </a:cubicBezTo>
                  <a:cubicBezTo>
                    <a:pt x="24" y="0"/>
                    <a:pt x="28" y="1"/>
                    <a:pt x="29" y="1"/>
                  </a:cubicBezTo>
                  <a:cubicBezTo>
                    <a:pt x="29" y="2"/>
                    <a:pt x="29" y="5"/>
                    <a:pt x="28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5"/>
            <p:cNvSpPr>
              <a:spLocks/>
            </p:cNvSpPr>
            <p:nvPr userDrawn="1"/>
          </p:nvSpPr>
          <p:spPr bwMode="auto">
            <a:xfrm>
              <a:off x="3549650" y="542925"/>
              <a:ext cx="106363" cy="122238"/>
            </a:xfrm>
            <a:custGeom>
              <a:avLst/>
              <a:gdLst>
                <a:gd name="T0" fmla="*/ 28 w 28"/>
                <a:gd name="T1" fmla="*/ 0 h 32"/>
                <a:gd name="T2" fmla="*/ 26 w 28"/>
                <a:gd name="T3" fmla="*/ 9 h 32"/>
                <a:gd name="T4" fmla="*/ 25 w 28"/>
                <a:gd name="T5" fmla="*/ 9 h 32"/>
                <a:gd name="T6" fmla="*/ 24 w 28"/>
                <a:gd name="T7" fmla="*/ 5 h 32"/>
                <a:gd name="T8" fmla="*/ 19 w 28"/>
                <a:gd name="T9" fmla="*/ 3 h 32"/>
                <a:gd name="T10" fmla="*/ 17 w 28"/>
                <a:gd name="T11" fmla="*/ 3 h 32"/>
                <a:gd name="T12" fmla="*/ 12 w 28"/>
                <a:gd name="T13" fmla="*/ 26 h 32"/>
                <a:gd name="T14" fmla="*/ 16 w 28"/>
                <a:gd name="T15" fmla="*/ 31 h 32"/>
                <a:gd name="T16" fmla="*/ 16 w 28"/>
                <a:gd name="T17" fmla="*/ 32 h 32"/>
                <a:gd name="T18" fmla="*/ 1 w 28"/>
                <a:gd name="T19" fmla="*/ 32 h 32"/>
                <a:gd name="T20" fmla="*/ 2 w 28"/>
                <a:gd name="T21" fmla="*/ 31 h 32"/>
                <a:gd name="T22" fmla="*/ 7 w 28"/>
                <a:gd name="T23" fmla="*/ 26 h 32"/>
                <a:gd name="T24" fmla="*/ 11 w 28"/>
                <a:gd name="T25" fmla="*/ 3 h 32"/>
                <a:gd name="T26" fmla="*/ 9 w 28"/>
                <a:gd name="T27" fmla="*/ 3 h 32"/>
                <a:gd name="T28" fmla="*/ 4 w 28"/>
                <a:gd name="T29" fmla="*/ 5 h 32"/>
                <a:gd name="T30" fmla="*/ 1 w 28"/>
                <a:gd name="T31" fmla="*/ 9 h 32"/>
                <a:gd name="T32" fmla="*/ 0 w 28"/>
                <a:gd name="T33" fmla="*/ 9 h 32"/>
                <a:gd name="T34" fmla="*/ 2 w 28"/>
                <a:gd name="T35" fmla="*/ 0 h 32"/>
                <a:gd name="T36" fmla="*/ 3 w 28"/>
                <a:gd name="T37" fmla="*/ 0 h 32"/>
                <a:gd name="T38" fmla="*/ 5 w 28"/>
                <a:gd name="T39" fmla="*/ 1 h 32"/>
                <a:gd name="T40" fmla="*/ 24 w 28"/>
                <a:gd name="T41" fmla="*/ 1 h 32"/>
                <a:gd name="T42" fmla="*/ 26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7" y="2"/>
                    <a:pt x="27" y="6"/>
                    <a:pt x="26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5" y="5"/>
                    <a:pt x="24" y="5"/>
                  </a:cubicBezTo>
                  <a:cubicBezTo>
                    <a:pt x="23" y="3"/>
                    <a:pt x="22" y="3"/>
                    <a:pt x="19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30"/>
                    <a:pt x="12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6" y="31"/>
                    <a:pt x="6" y="30"/>
                    <a:pt x="7" y="2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6"/>
                    <a:pt x="2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1" y="3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5" y="1"/>
                    <a:pt x="2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6"/>
            <p:cNvSpPr>
              <a:spLocks/>
            </p:cNvSpPr>
            <p:nvPr userDrawn="1"/>
          </p:nvSpPr>
          <p:spPr bwMode="auto">
            <a:xfrm>
              <a:off x="3651250" y="547688"/>
              <a:ext cx="142875" cy="117475"/>
            </a:xfrm>
            <a:custGeom>
              <a:avLst/>
              <a:gdLst>
                <a:gd name="T0" fmla="*/ 38 w 38"/>
                <a:gd name="T1" fmla="*/ 2 h 31"/>
                <a:gd name="T2" fmla="*/ 33 w 38"/>
                <a:gd name="T3" fmla="*/ 6 h 31"/>
                <a:gd name="T4" fmla="*/ 30 w 38"/>
                <a:gd name="T5" fmla="*/ 25 h 31"/>
                <a:gd name="T6" fmla="*/ 33 w 38"/>
                <a:gd name="T7" fmla="*/ 30 h 31"/>
                <a:gd name="T8" fmla="*/ 33 w 38"/>
                <a:gd name="T9" fmla="*/ 31 h 31"/>
                <a:gd name="T10" fmla="*/ 19 w 38"/>
                <a:gd name="T11" fmla="*/ 31 h 31"/>
                <a:gd name="T12" fmla="*/ 19 w 38"/>
                <a:gd name="T13" fmla="*/ 30 h 31"/>
                <a:gd name="T14" fmla="*/ 24 w 38"/>
                <a:gd name="T15" fmla="*/ 25 h 31"/>
                <a:gd name="T16" fmla="*/ 26 w 38"/>
                <a:gd name="T17" fmla="*/ 16 h 31"/>
                <a:gd name="T18" fmla="*/ 12 w 38"/>
                <a:gd name="T19" fmla="*/ 16 h 31"/>
                <a:gd name="T20" fmla="*/ 11 w 38"/>
                <a:gd name="T21" fmla="*/ 25 h 31"/>
                <a:gd name="T22" fmla="*/ 14 w 38"/>
                <a:gd name="T23" fmla="*/ 30 h 31"/>
                <a:gd name="T24" fmla="*/ 14 w 38"/>
                <a:gd name="T25" fmla="*/ 31 h 31"/>
                <a:gd name="T26" fmla="*/ 0 w 38"/>
                <a:gd name="T27" fmla="*/ 31 h 31"/>
                <a:gd name="T28" fmla="*/ 1 w 38"/>
                <a:gd name="T29" fmla="*/ 30 h 31"/>
                <a:gd name="T30" fmla="*/ 5 w 38"/>
                <a:gd name="T31" fmla="*/ 25 h 31"/>
                <a:gd name="T32" fmla="*/ 9 w 38"/>
                <a:gd name="T33" fmla="*/ 6 h 31"/>
                <a:gd name="T34" fmla="*/ 5 w 38"/>
                <a:gd name="T35" fmla="*/ 2 h 31"/>
                <a:gd name="T36" fmla="*/ 6 w 38"/>
                <a:gd name="T37" fmla="*/ 0 h 31"/>
                <a:gd name="T38" fmla="*/ 19 w 38"/>
                <a:gd name="T39" fmla="*/ 0 h 31"/>
                <a:gd name="T40" fmla="*/ 19 w 38"/>
                <a:gd name="T41" fmla="*/ 2 h 31"/>
                <a:gd name="T42" fmla="*/ 14 w 38"/>
                <a:gd name="T43" fmla="*/ 6 h 31"/>
                <a:gd name="T44" fmla="*/ 13 w 38"/>
                <a:gd name="T45" fmla="*/ 14 h 31"/>
                <a:gd name="T46" fmla="*/ 27 w 38"/>
                <a:gd name="T47" fmla="*/ 14 h 31"/>
                <a:gd name="T48" fmla="*/ 28 w 38"/>
                <a:gd name="T49" fmla="*/ 6 h 31"/>
                <a:gd name="T50" fmla="*/ 25 w 38"/>
                <a:gd name="T51" fmla="*/ 2 h 31"/>
                <a:gd name="T52" fmla="*/ 25 w 38"/>
                <a:gd name="T53" fmla="*/ 0 h 31"/>
                <a:gd name="T54" fmla="*/ 38 w 38"/>
                <a:gd name="T55" fmla="*/ 0 h 31"/>
                <a:gd name="T56" fmla="*/ 38 w 38"/>
                <a:gd name="T5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31">
                  <a:moveTo>
                    <a:pt x="38" y="2"/>
                  </a:moveTo>
                  <a:cubicBezTo>
                    <a:pt x="34" y="2"/>
                    <a:pt x="34" y="3"/>
                    <a:pt x="33" y="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9"/>
                    <a:pt x="29" y="30"/>
                    <a:pt x="33" y="30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30"/>
                    <a:pt x="24" y="29"/>
                    <a:pt x="24" y="2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3"/>
                    <a:pt x="28" y="2"/>
                    <a:pt x="25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3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7"/>
            <p:cNvSpPr>
              <a:spLocks/>
            </p:cNvSpPr>
            <p:nvPr userDrawn="1"/>
          </p:nvSpPr>
          <p:spPr bwMode="auto">
            <a:xfrm>
              <a:off x="3794125" y="547688"/>
              <a:ext cx="106363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2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7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8" y="30"/>
                    <a:pt x="20" y="29"/>
                    <a:pt x="21" y="28"/>
                  </a:cubicBezTo>
                  <a:cubicBezTo>
                    <a:pt x="22" y="27"/>
                    <a:pt x="23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8"/>
            <p:cNvSpPr>
              <a:spLocks/>
            </p:cNvSpPr>
            <p:nvPr userDrawn="1"/>
          </p:nvSpPr>
          <p:spPr bwMode="auto">
            <a:xfrm>
              <a:off x="3971925" y="547688"/>
              <a:ext cx="161925" cy="120650"/>
            </a:xfrm>
            <a:custGeom>
              <a:avLst/>
              <a:gdLst>
                <a:gd name="T0" fmla="*/ 43 w 43"/>
                <a:gd name="T1" fmla="*/ 2 h 32"/>
                <a:gd name="T2" fmla="*/ 38 w 43"/>
                <a:gd name="T3" fmla="*/ 7 h 32"/>
                <a:gd name="T4" fmla="*/ 25 w 43"/>
                <a:gd name="T5" fmla="*/ 32 h 32"/>
                <a:gd name="T6" fmla="*/ 23 w 43"/>
                <a:gd name="T7" fmla="*/ 32 h 32"/>
                <a:gd name="T8" fmla="*/ 20 w 43"/>
                <a:gd name="T9" fmla="*/ 10 h 32"/>
                <a:gd name="T10" fmla="*/ 20 w 43"/>
                <a:gd name="T11" fmla="*/ 10 h 32"/>
                <a:gd name="T12" fmla="*/ 9 w 43"/>
                <a:gd name="T13" fmla="*/ 32 h 32"/>
                <a:gd name="T14" fmla="*/ 7 w 43"/>
                <a:gd name="T15" fmla="*/ 32 h 32"/>
                <a:gd name="T16" fmla="*/ 4 w 43"/>
                <a:gd name="T17" fmla="*/ 6 h 32"/>
                <a:gd name="T18" fmla="*/ 0 w 43"/>
                <a:gd name="T19" fmla="*/ 2 h 32"/>
                <a:gd name="T20" fmla="*/ 0 w 43"/>
                <a:gd name="T21" fmla="*/ 0 h 32"/>
                <a:gd name="T22" fmla="*/ 12 w 43"/>
                <a:gd name="T23" fmla="*/ 0 h 32"/>
                <a:gd name="T24" fmla="*/ 12 w 43"/>
                <a:gd name="T25" fmla="*/ 2 h 32"/>
                <a:gd name="T26" fmla="*/ 11 w 43"/>
                <a:gd name="T27" fmla="*/ 2 h 32"/>
                <a:gd name="T28" fmla="*/ 9 w 43"/>
                <a:gd name="T29" fmla="*/ 5 h 32"/>
                <a:gd name="T30" fmla="*/ 11 w 43"/>
                <a:gd name="T31" fmla="*/ 23 h 32"/>
                <a:gd name="T32" fmla="*/ 11 w 43"/>
                <a:gd name="T33" fmla="*/ 23 h 32"/>
                <a:gd name="T34" fmla="*/ 22 w 43"/>
                <a:gd name="T35" fmla="*/ 1 h 32"/>
                <a:gd name="T36" fmla="*/ 23 w 43"/>
                <a:gd name="T37" fmla="*/ 1 h 32"/>
                <a:gd name="T38" fmla="*/ 27 w 43"/>
                <a:gd name="T39" fmla="*/ 23 h 32"/>
                <a:gd name="T40" fmla="*/ 27 w 43"/>
                <a:gd name="T41" fmla="*/ 23 h 32"/>
                <a:gd name="T42" fmla="*/ 35 w 43"/>
                <a:gd name="T43" fmla="*/ 6 h 32"/>
                <a:gd name="T44" fmla="*/ 34 w 43"/>
                <a:gd name="T45" fmla="*/ 2 h 32"/>
                <a:gd name="T46" fmla="*/ 33 w 43"/>
                <a:gd name="T47" fmla="*/ 2 h 32"/>
                <a:gd name="T48" fmla="*/ 33 w 43"/>
                <a:gd name="T49" fmla="*/ 0 h 32"/>
                <a:gd name="T50" fmla="*/ 43 w 43"/>
                <a:gd name="T51" fmla="*/ 0 h 32"/>
                <a:gd name="T52" fmla="*/ 43 w 43"/>
                <a:gd name="T53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3" h="32">
                  <a:moveTo>
                    <a:pt x="43" y="2"/>
                  </a:moveTo>
                  <a:cubicBezTo>
                    <a:pt x="40" y="2"/>
                    <a:pt x="40" y="2"/>
                    <a:pt x="38" y="7"/>
                  </a:cubicBezTo>
                  <a:cubicBezTo>
                    <a:pt x="35" y="11"/>
                    <a:pt x="32" y="19"/>
                    <a:pt x="25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3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2"/>
                    <a:pt x="9" y="3"/>
                    <a:pt x="9" y="5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30" y="17"/>
                    <a:pt x="34" y="10"/>
                    <a:pt x="35" y="6"/>
                  </a:cubicBezTo>
                  <a:cubicBezTo>
                    <a:pt x="36" y="3"/>
                    <a:pt x="36" y="2"/>
                    <a:pt x="34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43" y="0"/>
                    <a:pt x="43" y="0"/>
                    <a:pt x="43" y="0"/>
                  </a:cubicBezTo>
                  <a:lnTo>
                    <a:pt x="4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9"/>
            <p:cNvSpPr>
              <a:spLocks noEditPoints="1"/>
            </p:cNvSpPr>
            <p:nvPr userDrawn="1"/>
          </p:nvSpPr>
          <p:spPr bwMode="auto">
            <a:xfrm>
              <a:off x="4141788" y="547688"/>
              <a:ext cx="112713" cy="120650"/>
            </a:xfrm>
            <a:custGeom>
              <a:avLst/>
              <a:gdLst>
                <a:gd name="T0" fmla="*/ 30 w 30"/>
                <a:gd name="T1" fmla="*/ 13 h 32"/>
                <a:gd name="T2" fmla="*/ 13 w 30"/>
                <a:gd name="T3" fmla="*/ 32 h 32"/>
                <a:gd name="T4" fmla="*/ 0 w 30"/>
                <a:gd name="T5" fmla="*/ 19 h 32"/>
                <a:gd name="T6" fmla="*/ 17 w 30"/>
                <a:gd name="T7" fmla="*/ 0 h 32"/>
                <a:gd name="T8" fmla="*/ 30 w 30"/>
                <a:gd name="T9" fmla="*/ 13 h 32"/>
                <a:gd name="T10" fmla="*/ 6 w 30"/>
                <a:gd name="T11" fmla="*/ 20 h 32"/>
                <a:gd name="T12" fmla="*/ 13 w 30"/>
                <a:gd name="T13" fmla="*/ 30 h 32"/>
                <a:gd name="T14" fmla="*/ 24 w 30"/>
                <a:gd name="T15" fmla="*/ 12 h 32"/>
                <a:gd name="T16" fmla="*/ 17 w 30"/>
                <a:gd name="T17" fmla="*/ 1 h 32"/>
                <a:gd name="T18" fmla="*/ 6 w 30"/>
                <a:gd name="T1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2">
                  <a:moveTo>
                    <a:pt x="30" y="13"/>
                  </a:moveTo>
                  <a:cubicBezTo>
                    <a:pt x="30" y="24"/>
                    <a:pt x="23" y="32"/>
                    <a:pt x="13" y="32"/>
                  </a:cubicBezTo>
                  <a:cubicBezTo>
                    <a:pt x="5" y="32"/>
                    <a:pt x="0" y="27"/>
                    <a:pt x="0" y="19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5" y="0"/>
                    <a:pt x="30" y="5"/>
                    <a:pt x="30" y="13"/>
                  </a:cubicBezTo>
                  <a:close/>
                  <a:moveTo>
                    <a:pt x="6" y="20"/>
                  </a:moveTo>
                  <a:cubicBezTo>
                    <a:pt x="6" y="26"/>
                    <a:pt x="8" y="30"/>
                    <a:pt x="13" y="30"/>
                  </a:cubicBezTo>
                  <a:cubicBezTo>
                    <a:pt x="20" y="30"/>
                    <a:pt x="24" y="20"/>
                    <a:pt x="24" y="12"/>
                  </a:cubicBezTo>
                  <a:cubicBezTo>
                    <a:pt x="24" y="6"/>
                    <a:pt x="22" y="1"/>
                    <a:pt x="17" y="1"/>
                  </a:cubicBezTo>
                  <a:cubicBezTo>
                    <a:pt x="11" y="1"/>
                    <a:pt x="6" y="11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20"/>
            <p:cNvSpPr>
              <a:spLocks noEditPoints="1"/>
            </p:cNvSpPr>
            <p:nvPr userDrawn="1"/>
          </p:nvSpPr>
          <p:spPr bwMode="auto">
            <a:xfrm>
              <a:off x="4260850" y="547688"/>
              <a:ext cx="109538" cy="120650"/>
            </a:xfrm>
            <a:custGeom>
              <a:avLst/>
              <a:gdLst>
                <a:gd name="T0" fmla="*/ 29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4 w 29"/>
                <a:gd name="T9" fmla="*/ 18 h 32"/>
                <a:gd name="T10" fmla="*/ 12 w 29"/>
                <a:gd name="T11" fmla="*/ 18 h 32"/>
                <a:gd name="T12" fmla="*/ 11 w 29"/>
                <a:gd name="T13" fmla="*/ 25 h 32"/>
                <a:gd name="T14" fmla="*/ 14 w 29"/>
                <a:gd name="T15" fmla="*/ 30 h 32"/>
                <a:gd name="T16" fmla="*/ 14 w 29"/>
                <a:gd name="T17" fmla="*/ 31 h 32"/>
                <a:gd name="T18" fmla="*/ 0 w 29"/>
                <a:gd name="T19" fmla="*/ 31 h 32"/>
                <a:gd name="T20" fmla="*/ 1 w 29"/>
                <a:gd name="T21" fmla="*/ 30 h 32"/>
                <a:gd name="T22" fmla="*/ 6 w 29"/>
                <a:gd name="T23" fmla="*/ 25 h 32"/>
                <a:gd name="T24" fmla="*/ 9 w 29"/>
                <a:gd name="T25" fmla="*/ 6 h 32"/>
                <a:gd name="T26" fmla="*/ 6 w 29"/>
                <a:gd name="T27" fmla="*/ 2 h 32"/>
                <a:gd name="T28" fmla="*/ 6 w 29"/>
                <a:gd name="T29" fmla="*/ 0 h 32"/>
                <a:gd name="T30" fmla="*/ 18 w 29"/>
                <a:gd name="T31" fmla="*/ 0 h 32"/>
                <a:gd name="T32" fmla="*/ 25 w 29"/>
                <a:gd name="T33" fmla="*/ 2 h 32"/>
                <a:gd name="T34" fmla="*/ 28 w 29"/>
                <a:gd name="T35" fmla="*/ 8 h 32"/>
                <a:gd name="T36" fmla="*/ 21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9 w 29"/>
                <a:gd name="T45" fmla="*/ 32 h 32"/>
                <a:gd name="T46" fmla="*/ 14 w 29"/>
                <a:gd name="T47" fmla="*/ 16 h 32"/>
                <a:gd name="T48" fmla="*/ 19 w 29"/>
                <a:gd name="T49" fmla="*/ 15 h 32"/>
                <a:gd name="T50" fmla="*/ 22 w 29"/>
                <a:gd name="T51" fmla="*/ 8 h 32"/>
                <a:gd name="T52" fmla="*/ 18 w 29"/>
                <a:gd name="T53" fmla="*/ 2 h 32"/>
                <a:gd name="T54" fmla="*/ 16 w 29"/>
                <a:gd name="T55" fmla="*/ 3 h 32"/>
                <a:gd name="T56" fmla="*/ 15 w 29"/>
                <a:gd name="T57" fmla="*/ 5 h 32"/>
                <a:gd name="T58" fmla="*/ 13 w 29"/>
                <a:gd name="T59" fmla="*/ 16 h 32"/>
                <a:gd name="T60" fmla="*/ 14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9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1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6" y="18"/>
                    <a:pt x="15" y="18"/>
                    <a:pt x="14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6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1"/>
                    <a:pt x="25" y="2"/>
                  </a:cubicBezTo>
                  <a:cubicBezTo>
                    <a:pt x="27" y="3"/>
                    <a:pt x="28" y="5"/>
                    <a:pt x="28" y="8"/>
                  </a:cubicBezTo>
                  <a:cubicBezTo>
                    <a:pt x="28" y="13"/>
                    <a:pt x="25" y="16"/>
                    <a:pt x="21" y="17"/>
                  </a:cubicBezTo>
                  <a:cubicBezTo>
                    <a:pt x="21" y="18"/>
                    <a:pt x="22" y="21"/>
                    <a:pt x="23" y="23"/>
                  </a:cubicBezTo>
                  <a:cubicBezTo>
                    <a:pt x="25" y="26"/>
                    <a:pt x="26" y="27"/>
                    <a:pt x="26" y="28"/>
                  </a:cubicBezTo>
                  <a:cubicBezTo>
                    <a:pt x="27" y="30"/>
                    <a:pt x="28" y="30"/>
                    <a:pt x="29" y="30"/>
                  </a:cubicBezTo>
                  <a:lnTo>
                    <a:pt x="29" y="32"/>
                  </a:lnTo>
                  <a:close/>
                  <a:moveTo>
                    <a:pt x="14" y="16"/>
                  </a:moveTo>
                  <a:cubicBezTo>
                    <a:pt x="16" y="16"/>
                    <a:pt x="18" y="16"/>
                    <a:pt x="19" y="15"/>
                  </a:cubicBezTo>
                  <a:cubicBezTo>
                    <a:pt x="21" y="14"/>
                    <a:pt x="22" y="11"/>
                    <a:pt x="22" y="8"/>
                  </a:cubicBezTo>
                  <a:cubicBezTo>
                    <a:pt x="22" y="4"/>
                    <a:pt x="20" y="2"/>
                    <a:pt x="18" y="2"/>
                  </a:cubicBezTo>
                  <a:cubicBezTo>
                    <a:pt x="17" y="2"/>
                    <a:pt x="16" y="2"/>
                    <a:pt x="16" y="3"/>
                  </a:cubicBezTo>
                  <a:cubicBezTo>
                    <a:pt x="15" y="3"/>
                    <a:pt x="15" y="4"/>
                    <a:pt x="15" y="5"/>
                  </a:cubicBezTo>
                  <a:cubicBezTo>
                    <a:pt x="13" y="16"/>
                    <a:pt x="13" y="16"/>
                    <a:pt x="13" y="16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21"/>
            <p:cNvSpPr>
              <a:spLocks/>
            </p:cNvSpPr>
            <p:nvPr userDrawn="1"/>
          </p:nvSpPr>
          <p:spPr bwMode="auto">
            <a:xfrm>
              <a:off x="4381500" y="547688"/>
              <a:ext cx="95250" cy="117475"/>
            </a:xfrm>
            <a:custGeom>
              <a:avLst/>
              <a:gdLst>
                <a:gd name="T0" fmla="*/ 25 w 25"/>
                <a:gd name="T1" fmla="*/ 24 h 31"/>
                <a:gd name="T2" fmla="*/ 22 w 25"/>
                <a:gd name="T3" fmla="*/ 31 h 31"/>
                <a:gd name="T4" fmla="*/ 0 w 25"/>
                <a:gd name="T5" fmla="*/ 31 h 31"/>
                <a:gd name="T6" fmla="*/ 0 w 25"/>
                <a:gd name="T7" fmla="*/ 30 h 31"/>
                <a:gd name="T8" fmla="*/ 5 w 25"/>
                <a:gd name="T9" fmla="*/ 26 h 31"/>
                <a:gd name="T10" fmla="*/ 9 w 25"/>
                <a:gd name="T11" fmla="*/ 6 h 31"/>
                <a:gd name="T12" fmla="*/ 6 w 25"/>
                <a:gd name="T13" fmla="*/ 2 h 31"/>
                <a:gd name="T14" fmla="*/ 6 w 25"/>
                <a:gd name="T15" fmla="*/ 0 h 31"/>
                <a:gd name="T16" fmla="*/ 19 w 25"/>
                <a:gd name="T17" fmla="*/ 0 h 31"/>
                <a:gd name="T18" fmla="*/ 19 w 25"/>
                <a:gd name="T19" fmla="*/ 2 h 31"/>
                <a:gd name="T20" fmla="*/ 14 w 25"/>
                <a:gd name="T21" fmla="*/ 6 h 31"/>
                <a:gd name="T22" fmla="*/ 11 w 25"/>
                <a:gd name="T23" fmla="*/ 25 h 31"/>
                <a:gd name="T24" fmla="*/ 11 w 25"/>
                <a:gd name="T25" fmla="*/ 29 h 31"/>
                <a:gd name="T26" fmla="*/ 15 w 25"/>
                <a:gd name="T27" fmla="*/ 30 h 31"/>
                <a:gd name="T28" fmla="*/ 20 w 25"/>
                <a:gd name="T29" fmla="*/ 28 h 31"/>
                <a:gd name="T30" fmla="*/ 24 w 25"/>
                <a:gd name="T31" fmla="*/ 23 h 31"/>
                <a:gd name="T32" fmla="*/ 25 w 25"/>
                <a:gd name="T33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1">
                  <a:moveTo>
                    <a:pt x="25" y="24"/>
                  </a:moveTo>
                  <a:cubicBezTo>
                    <a:pt x="25" y="25"/>
                    <a:pt x="23" y="30"/>
                    <a:pt x="2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7" y="30"/>
                    <a:pt x="19" y="29"/>
                    <a:pt x="20" y="28"/>
                  </a:cubicBezTo>
                  <a:cubicBezTo>
                    <a:pt x="21" y="27"/>
                    <a:pt x="22" y="25"/>
                    <a:pt x="24" y="23"/>
                  </a:cubicBezTo>
                  <a:lnTo>
                    <a:pt x="2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22"/>
            <p:cNvSpPr>
              <a:spLocks noEditPoints="1"/>
            </p:cNvSpPr>
            <p:nvPr userDrawn="1"/>
          </p:nvSpPr>
          <p:spPr bwMode="auto">
            <a:xfrm>
              <a:off x="4487863" y="547688"/>
              <a:ext cx="127000" cy="117475"/>
            </a:xfrm>
            <a:custGeom>
              <a:avLst/>
              <a:gdLst>
                <a:gd name="T0" fmla="*/ 18 w 34"/>
                <a:gd name="T1" fmla="*/ 0 h 31"/>
                <a:gd name="T2" fmla="*/ 34 w 34"/>
                <a:gd name="T3" fmla="*/ 14 h 31"/>
                <a:gd name="T4" fmla="*/ 26 w 34"/>
                <a:gd name="T5" fmla="*/ 28 h 31"/>
                <a:gd name="T6" fmla="*/ 11 w 34"/>
                <a:gd name="T7" fmla="*/ 31 h 31"/>
                <a:gd name="T8" fmla="*/ 0 w 34"/>
                <a:gd name="T9" fmla="*/ 31 h 31"/>
                <a:gd name="T10" fmla="*/ 0 w 34"/>
                <a:gd name="T11" fmla="*/ 30 h 31"/>
                <a:gd name="T12" fmla="*/ 5 w 34"/>
                <a:gd name="T13" fmla="*/ 26 h 31"/>
                <a:gd name="T14" fmla="*/ 9 w 34"/>
                <a:gd name="T15" fmla="*/ 6 h 31"/>
                <a:gd name="T16" fmla="*/ 5 w 34"/>
                <a:gd name="T17" fmla="*/ 2 h 31"/>
                <a:gd name="T18" fmla="*/ 6 w 34"/>
                <a:gd name="T19" fmla="*/ 0 h 31"/>
                <a:gd name="T20" fmla="*/ 18 w 34"/>
                <a:gd name="T21" fmla="*/ 0 h 31"/>
                <a:gd name="T22" fmla="*/ 11 w 34"/>
                <a:gd name="T23" fmla="*/ 25 h 31"/>
                <a:gd name="T24" fmla="*/ 11 w 34"/>
                <a:gd name="T25" fmla="*/ 29 h 31"/>
                <a:gd name="T26" fmla="*/ 14 w 34"/>
                <a:gd name="T27" fmla="*/ 30 h 31"/>
                <a:gd name="T28" fmla="*/ 28 w 34"/>
                <a:gd name="T29" fmla="*/ 13 h 31"/>
                <a:gd name="T30" fmla="*/ 18 w 34"/>
                <a:gd name="T31" fmla="*/ 2 h 31"/>
                <a:gd name="T32" fmla="*/ 15 w 34"/>
                <a:gd name="T33" fmla="*/ 3 h 31"/>
                <a:gd name="T34" fmla="*/ 14 w 34"/>
                <a:gd name="T35" fmla="*/ 5 h 31"/>
                <a:gd name="T36" fmla="*/ 11 w 34"/>
                <a:gd name="T37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1">
                  <a:moveTo>
                    <a:pt x="18" y="0"/>
                  </a:moveTo>
                  <a:cubicBezTo>
                    <a:pt x="28" y="0"/>
                    <a:pt x="34" y="4"/>
                    <a:pt x="34" y="14"/>
                  </a:cubicBezTo>
                  <a:cubicBezTo>
                    <a:pt x="34" y="19"/>
                    <a:pt x="31" y="25"/>
                    <a:pt x="26" y="28"/>
                  </a:cubicBezTo>
                  <a:cubicBezTo>
                    <a:pt x="22" y="31"/>
                    <a:pt x="17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3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18" y="0"/>
                  </a:lnTo>
                  <a:close/>
                  <a:moveTo>
                    <a:pt x="11" y="25"/>
                  </a:move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4" y="30"/>
                  </a:cubicBezTo>
                  <a:cubicBezTo>
                    <a:pt x="23" y="30"/>
                    <a:pt x="28" y="22"/>
                    <a:pt x="28" y="13"/>
                  </a:cubicBezTo>
                  <a:cubicBezTo>
                    <a:pt x="28" y="7"/>
                    <a:pt x="25" y="2"/>
                    <a:pt x="18" y="2"/>
                  </a:cubicBezTo>
                  <a:cubicBezTo>
                    <a:pt x="17" y="2"/>
                    <a:pt x="16" y="2"/>
                    <a:pt x="15" y="3"/>
                  </a:cubicBezTo>
                  <a:cubicBezTo>
                    <a:pt x="15" y="3"/>
                    <a:pt x="15" y="4"/>
                    <a:pt x="14" y="5"/>
                  </a:cubicBezTo>
                  <a:lnTo>
                    <a:pt x="11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3"/>
            <p:cNvSpPr>
              <a:spLocks/>
            </p:cNvSpPr>
            <p:nvPr userDrawn="1"/>
          </p:nvSpPr>
          <p:spPr bwMode="auto">
            <a:xfrm>
              <a:off x="4686300" y="542925"/>
              <a:ext cx="106363" cy="122238"/>
            </a:xfrm>
            <a:custGeom>
              <a:avLst/>
              <a:gdLst>
                <a:gd name="T0" fmla="*/ 28 w 28"/>
                <a:gd name="T1" fmla="*/ 0 h 32"/>
                <a:gd name="T2" fmla="*/ 27 w 28"/>
                <a:gd name="T3" fmla="*/ 9 h 32"/>
                <a:gd name="T4" fmla="*/ 25 w 28"/>
                <a:gd name="T5" fmla="*/ 9 h 32"/>
                <a:gd name="T6" fmla="*/ 25 w 28"/>
                <a:gd name="T7" fmla="*/ 5 h 32"/>
                <a:gd name="T8" fmla="*/ 20 w 28"/>
                <a:gd name="T9" fmla="*/ 3 h 32"/>
                <a:gd name="T10" fmla="*/ 17 w 28"/>
                <a:gd name="T11" fmla="*/ 3 h 32"/>
                <a:gd name="T12" fmla="*/ 13 w 28"/>
                <a:gd name="T13" fmla="*/ 26 h 32"/>
                <a:gd name="T14" fmla="*/ 17 w 28"/>
                <a:gd name="T15" fmla="*/ 31 h 32"/>
                <a:gd name="T16" fmla="*/ 17 w 28"/>
                <a:gd name="T17" fmla="*/ 32 h 32"/>
                <a:gd name="T18" fmla="*/ 2 w 28"/>
                <a:gd name="T19" fmla="*/ 32 h 32"/>
                <a:gd name="T20" fmla="*/ 2 w 28"/>
                <a:gd name="T21" fmla="*/ 31 h 32"/>
                <a:gd name="T22" fmla="*/ 8 w 28"/>
                <a:gd name="T23" fmla="*/ 26 h 32"/>
                <a:gd name="T24" fmla="*/ 12 w 28"/>
                <a:gd name="T25" fmla="*/ 3 h 32"/>
                <a:gd name="T26" fmla="*/ 10 w 28"/>
                <a:gd name="T27" fmla="*/ 3 h 32"/>
                <a:gd name="T28" fmla="*/ 4 w 28"/>
                <a:gd name="T29" fmla="*/ 5 h 32"/>
                <a:gd name="T30" fmla="*/ 2 w 28"/>
                <a:gd name="T31" fmla="*/ 9 h 32"/>
                <a:gd name="T32" fmla="*/ 0 w 28"/>
                <a:gd name="T33" fmla="*/ 9 h 32"/>
                <a:gd name="T34" fmla="*/ 3 w 28"/>
                <a:gd name="T35" fmla="*/ 0 h 32"/>
                <a:gd name="T36" fmla="*/ 4 w 28"/>
                <a:gd name="T37" fmla="*/ 0 h 32"/>
                <a:gd name="T38" fmla="*/ 6 w 28"/>
                <a:gd name="T39" fmla="*/ 1 h 32"/>
                <a:gd name="T40" fmla="*/ 25 w 28"/>
                <a:gd name="T41" fmla="*/ 1 h 32"/>
                <a:gd name="T42" fmla="*/ 27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8" y="2"/>
                    <a:pt x="27" y="6"/>
                    <a:pt x="27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5" y="5"/>
                    <a:pt x="25" y="5"/>
                  </a:cubicBezTo>
                  <a:cubicBezTo>
                    <a:pt x="24" y="3"/>
                    <a:pt x="23" y="3"/>
                    <a:pt x="20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2" y="30"/>
                    <a:pt x="13" y="31"/>
                    <a:pt x="17" y="3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7" y="31"/>
                    <a:pt x="7" y="30"/>
                    <a:pt x="8" y="26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4" y="6"/>
                    <a:pt x="3" y="7"/>
                    <a:pt x="2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2" y="3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1"/>
                    <a:pt x="27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4"/>
            <p:cNvSpPr>
              <a:spLocks noEditPoints="1"/>
            </p:cNvSpPr>
            <p:nvPr userDrawn="1"/>
          </p:nvSpPr>
          <p:spPr bwMode="auto">
            <a:xfrm>
              <a:off x="4803775" y="547688"/>
              <a:ext cx="115888" cy="120650"/>
            </a:xfrm>
            <a:custGeom>
              <a:avLst/>
              <a:gdLst>
                <a:gd name="T0" fmla="*/ 31 w 31"/>
                <a:gd name="T1" fmla="*/ 13 h 32"/>
                <a:gd name="T2" fmla="*/ 13 w 31"/>
                <a:gd name="T3" fmla="*/ 32 h 32"/>
                <a:gd name="T4" fmla="*/ 0 w 31"/>
                <a:gd name="T5" fmla="*/ 19 h 32"/>
                <a:gd name="T6" fmla="*/ 18 w 31"/>
                <a:gd name="T7" fmla="*/ 0 h 32"/>
                <a:gd name="T8" fmla="*/ 31 w 31"/>
                <a:gd name="T9" fmla="*/ 13 h 32"/>
                <a:gd name="T10" fmla="*/ 6 w 31"/>
                <a:gd name="T11" fmla="*/ 20 h 32"/>
                <a:gd name="T12" fmla="*/ 13 w 31"/>
                <a:gd name="T13" fmla="*/ 30 h 32"/>
                <a:gd name="T14" fmla="*/ 24 w 31"/>
                <a:gd name="T15" fmla="*/ 12 h 32"/>
                <a:gd name="T16" fmla="*/ 17 w 31"/>
                <a:gd name="T17" fmla="*/ 1 h 32"/>
                <a:gd name="T18" fmla="*/ 6 w 31"/>
                <a:gd name="T1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2">
                  <a:moveTo>
                    <a:pt x="31" y="13"/>
                  </a:moveTo>
                  <a:cubicBezTo>
                    <a:pt x="31" y="24"/>
                    <a:pt x="23" y="32"/>
                    <a:pt x="13" y="32"/>
                  </a:cubicBezTo>
                  <a:cubicBezTo>
                    <a:pt x="5" y="32"/>
                    <a:pt x="0" y="27"/>
                    <a:pt x="0" y="19"/>
                  </a:cubicBezTo>
                  <a:cubicBezTo>
                    <a:pt x="0" y="8"/>
                    <a:pt x="7" y="0"/>
                    <a:pt x="18" y="0"/>
                  </a:cubicBezTo>
                  <a:cubicBezTo>
                    <a:pt x="25" y="0"/>
                    <a:pt x="31" y="5"/>
                    <a:pt x="31" y="13"/>
                  </a:cubicBezTo>
                  <a:close/>
                  <a:moveTo>
                    <a:pt x="6" y="20"/>
                  </a:moveTo>
                  <a:cubicBezTo>
                    <a:pt x="6" y="26"/>
                    <a:pt x="8" y="30"/>
                    <a:pt x="13" y="30"/>
                  </a:cubicBezTo>
                  <a:cubicBezTo>
                    <a:pt x="20" y="30"/>
                    <a:pt x="24" y="20"/>
                    <a:pt x="24" y="12"/>
                  </a:cubicBezTo>
                  <a:cubicBezTo>
                    <a:pt x="24" y="6"/>
                    <a:pt x="23" y="1"/>
                    <a:pt x="17" y="1"/>
                  </a:cubicBezTo>
                  <a:cubicBezTo>
                    <a:pt x="11" y="1"/>
                    <a:pt x="6" y="11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25"/>
            <p:cNvSpPr>
              <a:spLocks/>
            </p:cNvSpPr>
            <p:nvPr userDrawn="1"/>
          </p:nvSpPr>
          <p:spPr bwMode="auto">
            <a:xfrm>
              <a:off x="4943475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20 w 30"/>
                <a:gd name="T3" fmla="*/ 2 h 32"/>
                <a:gd name="T4" fmla="*/ 6 w 30"/>
                <a:gd name="T5" fmla="*/ 18 h 32"/>
                <a:gd name="T6" fmla="*/ 16 w 30"/>
                <a:gd name="T7" fmla="*/ 30 h 32"/>
                <a:gd name="T8" fmla="*/ 20 w 30"/>
                <a:gd name="T9" fmla="*/ 27 h 32"/>
                <a:gd name="T10" fmla="*/ 21 w 30"/>
                <a:gd name="T11" fmla="*/ 23 h 32"/>
                <a:gd name="T12" fmla="*/ 16 w 30"/>
                <a:gd name="T13" fmla="*/ 19 h 32"/>
                <a:gd name="T14" fmla="*/ 17 w 30"/>
                <a:gd name="T15" fmla="*/ 17 h 32"/>
                <a:gd name="T16" fmla="*/ 30 w 30"/>
                <a:gd name="T17" fmla="*/ 17 h 32"/>
                <a:gd name="T18" fmla="*/ 30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9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4" y="2"/>
                    <a:pt x="20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10" y="30"/>
                    <a:pt x="16" y="30"/>
                  </a:cubicBezTo>
                  <a:cubicBezTo>
                    <a:pt x="18" y="30"/>
                    <a:pt x="19" y="30"/>
                    <a:pt x="20" y="2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7" y="19"/>
                    <a:pt x="27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9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9" y="0"/>
                    <a:pt x="21" y="0"/>
                  </a:cubicBezTo>
                  <a:cubicBezTo>
                    <a:pt x="25" y="0"/>
                    <a:pt x="28" y="1"/>
                    <a:pt x="29" y="1"/>
                  </a:cubicBezTo>
                  <a:cubicBezTo>
                    <a:pt x="29" y="2"/>
                    <a:pt x="29" y="5"/>
                    <a:pt x="29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6"/>
            <p:cNvSpPr>
              <a:spLocks/>
            </p:cNvSpPr>
            <p:nvPr userDrawn="1"/>
          </p:nvSpPr>
          <p:spPr bwMode="auto">
            <a:xfrm>
              <a:off x="5064125" y="547688"/>
              <a:ext cx="104775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3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8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7"/>
                    <a:pt x="11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9" y="30"/>
                    <a:pt x="20" y="29"/>
                    <a:pt x="21" y="28"/>
                  </a:cubicBezTo>
                  <a:cubicBezTo>
                    <a:pt x="22" y="27"/>
                    <a:pt x="24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5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27"/>
            <p:cNvSpPr>
              <a:spLocks/>
            </p:cNvSpPr>
            <p:nvPr userDrawn="1"/>
          </p:nvSpPr>
          <p:spPr bwMode="auto">
            <a:xfrm>
              <a:off x="5187950" y="542925"/>
              <a:ext cx="104775" cy="122238"/>
            </a:xfrm>
            <a:custGeom>
              <a:avLst/>
              <a:gdLst>
                <a:gd name="T0" fmla="*/ 28 w 28"/>
                <a:gd name="T1" fmla="*/ 0 h 32"/>
                <a:gd name="T2" fmla="*/ 26 w 28"/>
                <a:gd name="T3" fmla="*/ 9 h 32"/>
                <a:gd name="T4" fmla="*/ 25 w 28"/>
                <a:gd name="T5" fmla="*/ 9 h 32"/>
                <a:gd name="T6" fmla="*/ 24 w 28"/>
                <a:gd name="T7" fmla="*/ 5 h 32"/>
                <a:gd name="T8" fmla="*/ 19 w 28"/>
                <a:gd name="T9" fmla="*/ 3 h 32"/>
                <a:gd name="T10" fmla="*/ 17 w 28"/>
                <a:gd name="T11" fmla="*/ 3 h 32"/>
                <a:gd name="T12" fmla="*/ 12 w 28"/>
                <a:gd name="T13" fmla="*/ 26 h 32"/>
                <a:gd name="T14" fmla="*/ 16 w 28"/>
                <a:gd name="T15" fmla="*/ 31 h 32"/>
                <a:gd name="T16" fmla="*/ 16 w 28"/>
                <a:gd name="T17" fmla="*/ 32 h 32"/>
                <a:gd name="T18" fmla="*/ 1 w 28"/>
                <a:gd name="T19" fmla="*/ 32 h 32"/>
                <a:gd name="T20" fmla="*/ 2 w 28"/>
                <a:gd name="T21" fmla="*/ 31 h 32"/>
                <a:gd name="T22" fmla="*/ 7 w 28"/>
                <a:gd name="T23" fmla="*/ 26 h 32"/>
                <a:gd name="T24" fmla="*/ 11 w 28"/>
                <a:gd name="T25" fmla="*/ 3 h 32"/>
                <a:gd name="T26" fmla="*/ 9 w 28"/>
                <a:gd name="T27" fmla="*/ 3 h 32"/>
                <a:gd name="T28" fmla="*/ 4 w 28"/>
                <a:gd name="T29" fmla="*/ 5 h 32"/>
                <a:gd name="T30" fmla="*/ 1 w 28"/>
                <a:gd name="T31" fmla="*/ 9 h 32"/>
                <a:gd name="T32" fmla="*/ 0 w 28"/>
                <a:gd name="T33" fmla="*/ 9 h 32"/>
                <a:gd name="T34" fmla="*/ 2 w 28"/>
                <a:gd name="T35" fmla="*/ 0 h 32"/>
                <a:gd name="T36" fmla="*/ 3 w 28"/>
                <a:gd name="T37" fmla="*/ 0 h 32"/>
                <a:gd name="T38" fmla="*/ 5 w 28"/>
                <a:gd name="T39" fmla="*/ 1 h 32"/>
                <a:gd name="T40" fmla="*/ 24 w 28"/>
                <a:gd name="T41" fmla="*/ 1 h 32"/>
                <a:gd name="T42" fmla="*/ 26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7" y="2"/>
                    <a:pt x="27" y="6"/>
                    <a:pt x="26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4" y="5"/>
                    <a:pt x="24" y="5"/>
                  </a:cubicBezTo>
                  <a:cubicBezTo>
                    <a:pt x="23" y="3"/>
                    <a:pt x="22" y="3"/>
                    <a:pt x="19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30"/>
                    <a:pt x="12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6" y="31"/>
                    <a:pt x="6" y="30"/>
                    <a:pt x="7" y="2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6"/>
                    <a:pt x="2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1" y="3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5" y="1"/>
                    <a:pt x="2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8"/>
            <p:cNvSpPr>
              <a:spLocks/>
            </p:cNvSpPr>
            <p:nvPr userDrawn="1"/>
          </p:nvSpPr>
          <p:spPr bwMode="auto">
            <a:xfrm>
              <a:off x="5289550" y="547688"/>
              <a:ext cx="142875" cy="117475"/>
            </a:xfrm>
            <a:custGeom>
              <a:avLst/>
              <a:gdLst>
                <a:gd name="T0" fmla="*/ 38 w 38"/>
                <a:gd name="T1" fmla="*/ 2 h 31"/>
                <a:gd name="T2" fmla="*/ 33 w 38"/>
                <a:gd name="T3" fmla="*/ 6 h 31"/>
                <a:gd name="T4" fmla="*/ 30 w 38"/>
                <a:gd name="T5" fmla="*/ 25 h 31"/>
                <a:gd name="T6" fmla="*/ 33 w 38"/>
                <a:gd name="T7" fmla="*/ 30 h 31"/>
                <a:gd name="T8" fmla="*/ 33 w 38"/>
                <a:gd name="T9" fmla="*/ 31 h 31"/>
                <a:gd name="T10" fmla="*/ 19 w 38"/>
                <a:gd name="T11" fmla="*/ 31 h 31"/>
                <a:gd name="T12" fmla="*/ 19 w 38"/>
                <a:gd name="T13" fmla="*/ 30 h 31"/>
                <a:gd name="T14" fmla="*/ 24 w 38"/>
                <a:gd name="T15" fmla="*/ 25 h 31"/>
                <a:gd name="T16" fmla="*/ 26 w 38"/>
                <a:gd name="T17" fmla="*/ 16 h 31"/>
                <a:gd name="T18" fmla="*/ 12 w 38"/>
                <a:gd name="T19" fmla="*/ 16 h 31"/>
                <a:gd name="T20" fmla="*/ 11 w 38"/>
                <a:gd name="T21" fmla="*/ 25 h 31"/>
                <a:gd name="T22" fmla="*/ 14 w 38"/>
                <a:gd name="T23" fmla="*/ 30 h 31"/>
                <a:gd name="T24" fmla="*/ 14 w 38"/>
                <a:gd name="T25" fmla="*/ 31 h 31"/>
                <a:gd name="T26" fmla="*/ 0 w 38"/>
                <a:gd name="T27" fmla="*/ 31 h 31"/>
                <a:gd name="T28" fmla="*/ 1 w 38"/>
                <a:gd name="T29" fmla="*/ 30 h 31"/>
                <a:gd name="T30" fmla="*/ 5 w 38"/>
                <a:gd name="T31" fmla="*/ 25 h 31"/>
                <a:gd name="T32" fmla="*/ 9 w 38"/>
                <a:gd name="T33" fmla="*/ 6 h 31"/>
                <a:gd name="T34" fmla="*/ 5 w 38"/>
                <a:gd name="T35" fmla="*/ 2 h 31"/>
                <a:gd name="T36" fmla="*/ 6 w 38"/>
                <a:gd name="T37" fmla="*/ 0 h 31"/>
                <a:gd name="T38" fmla="*/ 19 w 38"/>
                <a:gd name="T39" fmla="*/ 0 h 31"/>
                <a:gd name="T40" fmla="*/ 19 w 38"/>
                <a:gd name="T41" fmla="*/ 2 h 31"/>
                <a:gd name="T42" fmla="*/ 14 w 38"/>
                <a:gd name="T43" fmla="*/ 6 h 31"/>
                <a:gd name="T44" fmla="*/ 13 w 38"/>
                <a:gd name="T45" fmla="*/ 14 h 31"/>
                <a:gd name="T46" fmla="*/ 27 w 38"/>
                <a:gd name="T47" fmla="*/ 14 h 31"/>
                <a:gd name="T48" fmla="*/ 28 w 38"/>
                <a:gd name="T49" fmla="*/ 6 h 31"/>
                <a:gd name="T50" fmla="*/ 25 w 38"/>
                <a:gd name="T51" fmla="*/ 2 h 31"/>
                <a:gd name="T52" fmla="*/ 25 w 38"/>
                <a:gd name="T53" fmla="*/ 0 h 31"/>
                <a:gd name="T54" fmla="*/ 38 w 38"/>
                <a:gd name="T55" fmla="*/ 0 h 31"/>
                <a:gd name="T56" fmla="*/ 38 w 38"/>
                <a:gd name="T5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31">
                  <a:moveTo>
                    <a:pt x="38" y="2"/>
                  </a:moveTo>
                  <a:cubicBezTo>
                    <a:pt x="34" y="2"/>
                    <a:pt x="34" y="3"/>
                    <a:pt x="33" y="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9"/>
                    <a:pt x="29" y="30"/>
                    <a:pt x="33" y="30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30"/>
                    <a:pt x="24" y="29"/>
                    <a:pt x="24" y="2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3"/>
                    <a:pt x="28" y="2"/>
                    <a:pt x="25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3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29"/>
            <p:cNvSpPr>
              <a:spLocks/>
            </p:cNvSpPr>
            <p:nvPr userDrawn="1"/>
          </p:nvSpPr>
          <p:spPr bwMode="auto">
            <a:xfrm>
              <a:off x="5432425" y="547688"/>
              <a:ext cx="104775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2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7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8" y="30"/>
                    <a:pt x="20" y="29"/>
                    <a:pt x="21" y="28"/>
                  </a:cubicBezTo>
                  <a:cubicBezTo>
                    <a:pt x="22" y="27"/>
                    <a:pt x="23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30"/>
            <p:cNvSpPr>
              <a:spLocks noEditPoints="1"/>
            </p:cNvSpPr>
            <p:nvPr userDrawn="1"/>
          </p:nvSpPr>
          <p:spPr bwMode="auto">
            <a:xfrm>
              <a:off x="5541963" y="547688"/>
              <a:ext cx="107950" cy="120650"/>
            </a:xfrm>
            <a:custGeom>
              <a:avLst/>
              <a:gdLst>
                <a:gd name="T0" fmla="*/ 29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4 w 29"/>
                <a:gd name="T9" fmla="*/ 18 h 32"/>
                <a:gd name="T10" fmla="*/ 12 w 29"/>
                <a:gd name="T11" fmla="*/ 18 h 32"/>
                <a:gd name="T12" fmla="*/ 11 w 29"/>
                <a:gd name="T13" fmla="*/ 25 h 32"/>
                <a:gd name="T14" fmla="*/ 14 w 29"/>
                <a:gd name="T15" fmla="*/ 30 h 32"/>
                <a:gd name="T16" fmla="*/ 14 w 29"/>
                <a:gd name="T17" fmla="*/ 31 h 32"/>
                <a:gd name="T18" fmla="*/ 0 w 29"/>
                <a:gd name="T19" fmla="*/ 31 h 32"/>
                <a:gd name="T20" fmla="*/ 1 w 29"/>
                <a:gd name="T21" fmla="*/ 30 h 32"/>
                <a:gd name="T22" fmla="*/ 5 w 29"/>
                <a:gd name="T23" fmla="*/ 25 h 32"/>
                <a:gd name="T24" fmla="*/ 9 w 29"/>
                <a:gd name="T25" fmla="*/ 6 h 32"/>
                <a:gd name="T26" fmla="*/ 6 w 29"/>
                <a:gd name="T27" fmla="*/ 2 h 32"/>
                <a:gd name="T28" fmla="*/ 6 w 29"/>
                <a:gd name="T29" fmla="*/ 0 h 32"/>
                <a:gd name="T30" fmla="*/ 18 w 29"/>
                <a:gd name="T31" fmla="*/ 0 h 32"/>
                <a:gd name="T32" fmla="*/ 25 w 29"/>
                <a:gd name="T33" fmla="*/ 2 h 32"/>
                <a:gd name="T34" fmla="*/ 28 w 29"/>
                <a:gd name="T35" fmla="*/ 8 h 32"/>
                <a:gd name="T36" fmla="*/ 21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9 w 29"/>
                <a:gd name="T45" fmla="*/ 32 h 32"/>
                <a:gd name="T46" fmla="*/ 14 w 29"/>
                <a:gd name="T47" fmla="*/ 16 h 32"/>
                <a:gd name="T48" fmla="*/ 19 w 29"/>
                <a:gd name="T49" fmla="*/ 15 h 32"/>
                <a:gd name="T50" fmla="*/ 22 w 29"/>
                <a:gd name="T51" fmla="*/ 8 h 32"/>
                <a:gd name="T52" fmla="*/ 17 w 29"/>
                <a:gd name="T53" fmla="*/ 2 h 32"/>
                <a:gd name="T54" fmla="*/ 15 w 29"/>
                <a:gd name="T55" fmla="*/ 3 h 32"/>
                <a:gd name="T56" fmla="*/ 15 w 29"/>
                <a:gd name="T57" fmla="*/ 5 h 32"/>
                <a:gd name="T58" fmla="*/ 12 w 29"/>
                <a:gd name="T59" fmla="*/ 16 h 32"/>
                <a:gd name="T60" fmla="*/ 14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9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1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6" y="18"/>
                    <a:pt x="15" y="18"/>
                    <a:pt x="14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3" y="1"/>
                    <a:pt x="25" y="2"/>
                  </a:cubicBezTo>
                  <a:cubicBezTo>
                    <a:pt x="27" y="3"/>
                    <a:pt x="28" y="5"/>
                    <a:pt x="28" y="8"/>
                  </a:cubicBezTo>
                  <a:cubicBezTo>
                    <a:pt x="28" y="13"/>
                    <a:pt x="24" y="16"/>
                    <a:pt x="21" y="17"/>
                  </a:cubicBezTo>
                  <a:cubicBezTo>
                    <a:pt x="21" y="18"/>
                    <a:pt x="22" y="21"/>
                    <a:pt x="23" y="23"/>
                  </a:cubicBezTo>
                  <a:cubicBezTo>
                    <a:pt x="25" y="26"/>
                    <a:pt x="25" y="27"/>
                    <a:pt x="26" y="28"/>
                  </a:cubicBezTo>
                  <a:cubicBezTo>
                    <a:pt x="27" y="30"/>
                    <a:pt x="28" y="30"/>
                    <a:pt x="29" y="30"/>
                  </a:cubicBezTo>
                  <a:lnTo>
                    <a:pt x="29" y="32"/>
                  </a:lnTo>
                  <a:close/>
                  <a:moveTo>
                    <a:pt x="14" y="16"/>
                  </a:moveTo>
                  <a:cubicBezTo>
                    <a:pt x="16" y="16"/>
                    <a:pt x="17" y="16"/>
                    <a:pt x="19" y="15"/>
                  </a:cubicBezTo>
                  <a:cubicBezTo>
                    <a:pt x="21" y="14"/>
                    <a:pt x="22" y="11"/>
                    <a:pt x="22" y="8"/>
                  </a:cubicBezTo>
                  <a:cubicBezTo>
                    <a:pt x="22" y="4"/>
                    <a:pt x="20" y="2"/>
                    <a:pt x="17" y="2"/>
                  </a:cubicBezTo>
                  <a:cubicBezTo>
                    <a:pt x="16" y="2"/>
                    <a:pt x="16" y="2"/>
                    <a:pt x="15" y="3"/>
                  </a:cubicBezTo>
                  <a:cubicBezTo>
                    <a:pt x="15" y="3"/>
                    <a:pt x="15" y="4"/>
                    <a:pt x="15" y="5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419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la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" y="0"/>
            <a:ext cx="9141291" cy="6858000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-1" y="4482869"/>
            <a:ext cx="4048217" cy="1670281"/>
          </a:xfrm>
          <a:prstGeom prst="rect">
            <a:avLst/>
          </a:prstGeom>
          <a:solidFill>
            <a:schemeClr val="accent6">
              <a:alpha val="60000"/>
            </a:schemeClr>
          </a:solidFill>
        </p:spPr>
        <p:txBody>
          <a:bodyPr vert="horz" wrap="square" lIns="0" tIns="91440" rIns="91440" bIns="91440" rtlCol="0">
            <a:noAutofit/>
          </a:bodyPr>
          <a:lstStyle/>
          <a:p>
            <a:pPr marL="339725" lvl="0" inden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756160"/>
            <a:ext cx="4048217" cy="1726627"/>
          </a:xfrm>
          <a:solidFill>
            <a:schemeClr val="accent6">
              <a:alpha val="60000"/>
            </a:schemeClr>
          </a:solidFill>
        </p:spPr>
        <p:txBody>
          <a:bodyPr wrap="square" lIns="0" tIns="182880" anchor="b">
            <a:spAutoFit/>
          </a:bodyPr>
          <a:lstStyle>
            <a:lvl1pPr marL="339725" indent="0" algn="l">
              <a:defRPr sz="3600" i="1" cap="all" baseline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4491339"/>
            <a:ext cx="4048217" cy="786208"/>
          </a:xfrm>
          <a:noFill/>
        </p:spPr>
        <p:txBody>
          <a:bodyPr wrap="square" lIns="0" tIns="91440" bIns="91440">
            <a:noAutofit/>
          </a:bodyPr>
          <a:lstStyle>
            <a:lvl1pPr marL="339725" indent="0" algn="l">
              <a:spcBef>
                <a:spcPts val="1200"/>
              </a:spcBef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5" name="Group 38"/>
          <p:cNvGrpSpPr/>
          <p:nvPr/>
        </p:nvGrpSpPr>
        <p:grpSpPr>
          <a:xfrm>
            <a:off x="342900" y="886879"/>
            <a:ext cx="2400300" cy="791427"/>
            <a:chOff x="2574925" y="-92075"/>
            <a:chExt cx="3074988" cy="760413"/>
          </a:xfrm>
          <a:solidFill>
            <a:schemeClr val="tx1"/>
          </a:solidFill>
        </p:grpSpPr>
        <p:sp>
          <p:nvSpPr>
            <p:cNvPr id="40" name="Freeform 5"/>
            <p:cNvSpPr>
              <a:spLocks noEditPoints="1"/>
            </p:cNvSpPr>
            <p:nvPr userDrawn="1"/>
          </p:nvSpPr>
          <p:spPr bwMode="auto">
            <a:xfrm>
              <a:off x="4468813" y="-88900"/>
              <a:ext cx="82550" cy="87313"/>
            </a:xfrm>
            <a:custGeom>
              <a:avLst/>
              <a:gdLst>
                <a:gd name="T0" fmla="*/ 11 w 22"/>
                <a:gd name="T1" fmla="*/ 21 h 23"/>
                <a:gd name="T2" fmla="*/ 2 w 22"/>
                <a:gd name="T3" fmla="*/ 11 h 23"/>
                <a:gd name="T4" fmla="*/ 11 w 22"/>
                <a:gd name="T5" fmla="*/ 2 h 23"/>
                <a:gd name="T6" fmla="*/ 20 w 22"/>
                <a:gd name="T7" fmla="*/ 11 h 23"/>
                <a:gd name="T8" fmla="*/ 11 w 22"/>
                <a:gd name="T9" fmla="*/ 21 h 23"/>
                <a:gd name="T10" fmla="*/ 11 w 22"/>
                <a:gd name="T11" fmla="*/ 0 h 23"/>
                <a:gd name="T12" fmla="*/ 0 w 22"/>
                <a:gd name="T13" fmla="*/ 11 h 23"/>
                <a:gd name="T14" fmla="*/ 11 w 22"/>
                <a:gd name="T15" fmla="*/ 23 h 23"/>
                <a:gd name="T16" fmla="*/ 22 w 22"/>
                <a:gd name="T17" fmla="*/ 11 h 23"/>
                <a:gd name="T18" fmla="*/ 11 w 22"/>
                <a:gd name="T19" fmla="*/ 0 h 23"/>
                <a:gd name="T20" fmla="*/ 10 w 22"/>
                <a:gd name="T21" fmla="*/ 13 h 23"/>
                <a:gd name="T22" fmla="*/ 10 w 22"/>
                <a:gd name="T23" fmla="*/ 13 h 23"/>
                <a:gd name="T24" fmla="*/ 13 w 22"/>
                <a:gd name="T25" fmla="*/ 15 h 23"/>
                <a:gd name="T26" fmla="*/ 13 w 22"/>
                <a:gd name="T27" fmla="*/ 18 h 23"/>
                <a:gd name="T28" fmla="*/ 16 w 22"/>
                <a:gd name="T29" fmla="*/ 18 h 23"/>
                <a:gd name="T30" fmla="*/ 15 w 22"/>
                <a:gd name="T31" fmla="*/ 14 h 23"/>
                <a:gd name="T32" fmla="*/ 13 w 22"/>
                <a:gd name="T33" fmla="*/ 12 h 23"/>
                <a:gd name="T34" fmla="*/ 13 w 22"/>
                <a:gd name="T35" fmla="*/ 11 h 23"/>
                <a:gd name="T36" fmla="*/ 16 w 22"/>
                <a:gd name="T37" fmla="*/ 8 h 23"/>
                <a:gd name="T38" fmla="*/ 12 w 22"/>
                <a:gd name="T39" fmla="*/ 5 h 23"/>
                <a:gd name="T40" fmla="*/ 7 w 22"/>
                <a:gd name="T41" fmla="*/ 5 h 23"/>
                <a:gd name="T42" fmla="*/ 7 w 22"/>
                <a:gd name="T43" fmla="*/ 18 h 23"/>
                <a:gd name="T44" fmla="*/ 10 w 22"/>
                <a:gd name="T45" fmla="*/ 18 h 23"/>
                <a:gd name="T46" fmla="*/ 10 w 22"/>
                <a:gd name="T47" fmla="*/ 13 h 23"/>
                <a:gd name="T48" fmla="*/ 10 w 22"/>
                <a:gd name="T49" fmla="*/ 7 h 23"/>
                <a:gd name="T50" fmla="*/ 11 w 22"/>
                <a:gd name="T51" fmla="*/ 7 h 23"/>
                <a:gd name="T52" fmla="*/ 13 w 22"/>
                <a:gd name="T53" fmla="*/ 9 h 23"/>
                <a:gd name="T54" fmla="*/ 11 w 22"/>
                <a:gd name="T55" fmla="*/ 11 h 23"/>
                <a:gd name="T56" fmla="*/ 10 w 22"/>
                <a:gd name="T57" fmla="*/ 11 h 23"/>
                <a:gd name="T58" fmla="*/ 10 w 22"/>
                <a:gd name="T59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" h="23">
                  <a:moveTo>
                    <a:pt x="11" y="21"/>
                  </a:moveTo>
                  <a:cubicBezTo>
                    <a:pt x="6" y="21"/>
                    <a:pt x="2" y="16"/>
                    <a:pt x="2" y="11"/>
                  </a:cubicBezTo>
                  <a:cubicBezTo>
                    <a:pt x="2" y="6"/>
                    <a:pt x="6" y="2"/>
                    <a:pt x="11" y="2"/>
                  </a:cubicBezTo>
                  <a:cubicBezTo>
                    <a:pt x="16" y="2"/>
                    <a:pt x="20" y="6"/>
                    <a:pt x="20" y="11"/>
                  </a:cubicBezTo>
                  <a:cubicBezTo>
                    <a:pt x="20" y="16"/>
                    <a:pt x="16" y="21"/>
                    <a:pt x="11" y="21"/>
                  </a:cubicBezTo>
                  <a:close/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0" y="13"/>
                  </a:moveTo>
                  <a:cubicBezTo>
                    <a:pt x="10" y="13"/>
                    <a:pt x="10" y="13"/>
                    <a:pt x="10" y="13"/>
                  </a:cubicBezTo>
                  <a:cubicBezTo>
                    <a:pt x="13" y="13"/>
                    <a:pt x="13" y="14"/>
                    <a:pt x="13" y="15"/>
                  </a:cubicBezTo>
                  <a:cubicBezTo>
                    <a:pt x="13" y="16"/>
                    <a:pt x="13" y="17"/>
                    <a:pt x="13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5" y="15"/>
                    <a:pt x="15" y="14"/>
                  </a:cubicBezTo>
                  <a:cubicBezTo>
                    <a:pt x="15" y="12"/>
                    <a:pt x="14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5" y="11"/>
                    <a:pt x="16" y="10"/>
                    <a:pt x="16" y="8"/>
                  </a:cubicBezTo>
                  <a:cubicBezTo>
                    <a:pt x="16" y="6"/>
                    <a:pt x="14" y="5"/>
                    <a:pt x="12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0" y="18"/>
                    <a:pt x="10" y="18"/>
                    <a:pt x="10" y="18"/>
                  </a:cubicBezTo>
                  <a:lnTo>
                    <a:pt x="10" y="13"/>
                  </a:lnTo>
                  <a:close/>
                  <a:moveTo>
                    <a:pt x="10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3" y="8"/>
                    <a:pt x="13" y="9"/>
                  </a:cubicBezTo>
                  <a:cubicBezTo>
                    <a:pt x="13" y="10"/>
                    <a:pt x="12" y="11"/>
                    <a:pt x="11" y="11"/>
                  </a:cubicBezTo>
                  <a:cubicBezTo>
                    <a:pt x="10" y="11"/>
                    <a:pt x="10" y="11"/>
                    <a:pt x="10" y="11"/>
                  </a:cubicBezTo>
                  <a:lnTo>
                    <a:pt x="1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/>
            <p:cNvSpPr>
              <a:spLocks noEditPoints="1"/>
            </p:cNvSpPr>
            <p:nvPr userDrawn="1"/>
          </p:nvSpPr>
          <p:spPr bwMode="auto">
            <a:xfrm>
              <a:off x="2601913" y="-92075"/>
              <a:ext cx="1979613" cy="479425"/>
            </a:xfrm>
            <a:custGeom>
              <a:avLst/>
              <a:gdLst>
                <a:gd name="T0" fmla="*/ 78 w 526"/>
                <a:gd name="T1" fmla="*/ 79 h 126"/>
                <a:gd name="T2" fmla="*/ 56 w 526"/>
                <a:gd name="T3" fmla="*/ 22 h 126"/>
                <a:gd name="T4" fmla="*/ 165 w 526"/>
                <a:gd name="T5" fmla="*/ 57 h 126"/>
                <a:gd name="T6" fmla="*/ 166 w 526"/>
                <a:gd name="T7" fmla="*/ 101 h 126"/>
                <a:gd name="T8" fmla="*/ 145 w 526"/>
                <a:gd name="T9" fmla="*/ 57 h 126"/>
                <a:gd name="T10" fmla="*/ 396 w 526"/>
                <a:gd name="T11" fmla="*/ 84 h 126"/>
                <a:gd name="T12" fmla="*/ 384 w 526"/>
                <a:gd name="T13" fmla="*/ 53 h 126"/>
                <a:gd name="T14" fmla="*/ 315 w 526"/>
                <a:gd name="T15" fmla="*/ 57 h 126"/>
                <a:gd name="T16" fmla="*/ 279 w 526"/>
                <a:gd name="T17" fmla="*/ 80 h 126"/>
                <a:gd name="T18" fmla="*/ 143 w 526"/>
                <a:gd name="T19" fmla="*/ 34 h 126"/>
                <a:gd name="T20" fmla="*/ 120 w 526"/>
                <a:gd name="T21" fmla="*/ 112 h 126"/>
                <a:gd name="T22" fmla="*/ 72 w 526"/>
                <a:gd name="T23" fmla="*/ 0 h 126"/>
                <a:gd name="T24" fmla="*/ 0 w 526"/>
                <a:gd name="T25" fmla="*/ 126 h 126"/>
                <a:gd name="T26" fmla="*/ 19 w 526"/>
                <a:gd name="T27" fmla="*/ 103 h 126"/>
                <a:gd name="T28" fmla="*/ 98 w 526"/>
                <a:gd name="T29" fmla="*/ 126 h 126"/>
                <a:gd name="T30" fmla="*/ 208 w 526"/>
                <a:gd name="T31" fmla="*/ 80 h 126"/>
                <a:gd name="T32" fmla="*/ 142 w 526"/>
                <a:gd name="T33" fmla="*/ 34 h 126"/>
                <a:gd name="T34" fmla="*/ 326 w 526"/>
                <a:gd name="T35" fmla="*/ 126 h 126"/>
                <a:gd name="T36" fmla="*/ 360 w 526"/>
                <a:gd name="T37" fmla="*/ 107 h 126"/>
                <a:gd name="T38" fmla="*/ 415 w 526"/>
                <a:gd name="T39" fmla="*/ 126 h 126"/>
                <a:gd name="T40" fmla="*/ 463 w 526"/>
                <a:gd name="T41" fmla="*/ 56 h 126"/>
                <a:gd name="T42" fmla="*/ 502 w 526"/>
                <a:gd name="T43" fmla="*/ 81 h 126"/>
                <a:gd name="T44" fmla="*/ 526 w 526"/>
                <a:gd name="T45" fmla="*/ 126 h 126"/>
                <a:gd name="T46" fmla="*/ 490 w 526"/>
                <a:gd name="T47" fmla="*/ 32 h 126"/>
                <a:gd name="T48" fmla="*/ 438 w 526"/>
                <a:gd name="T49" fmla="*/ 113 h 126"/>
                <a:gd name="T50" fmla="*/ 385 w 526"/>
                <a:gd name="T51" fmla="*/ 33 h 126"/>
                <a:gd name="T52" fmla="*/ 336 w 526"/>
                <a:gd name="T53" fmla="*/ 92 h 126"/>
                <a:gd name="T54" fmla="*/ 254 w 526"/>
                <a:gd name="T55" fmla="*/ 33 h 126"/>
                <a:gd name="T56" fmla="*/ 247 w 526"/>
                <a:gd name="T57" fmla="*/ 100 h 126"/>
                <a:gd name="T58" fmla="*/ 237 w 526"/>
                <a:gd name="T59" fmla="*/ 23 h 126"/>
                <a:gd name="T60" fmla="*/ 487 w 526"/>
                <a:gd name="T61" fmla="*/ 0 h 126"/>
                <a:gd name="T62" fmla="*/ 93 w 526"/>
                <a:gd name="T63" fmla="*/ 23 h 126"/>
                <a:gd name="T64" fmla="*/ 212 w 526"/>
                <a:gd name="T65" fmla="*/ 89 h 126"/>
                <a:gd name="T66" fmla="*/ 279 w 526"/>
                <a:gd name="T67" fmla="*/ 126 h 126"/>
                <a:gd name="T68" fmla="*/ 306 w 526"/>
                <a:gd name="T69" fmla="*/ 10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6" h="126">
                  <a:moveTo>
                    <a:pt x="56" y="22"/>
                  </a:moveTo>
                  <a:cubicBezTo>
                    <a:pt x="78" y="79"/>
                    <a:pt x="78" y="79"/>
                    <a:pt x="78" y="79"/>
                  </a:cubicBezTo>
                  <a:cubicBezTo>
                    <a:pt x="29" y="79"/>
                    <a:pt x="29" y="79"/>
                    <a:pt x="29" y="79"/>
                  </a:cubicBezTo>
                  <a:lnTo>
                    <a:pt x="56" y="22"/>
                  </a:lnTo>
                  <a:close/>
                  <a:moveTo>
                    <a:pt x="145" y="57"/>
                  </a:moveTo>
                  <a:cubicBezTo>
                    <a:pt x="165" y="57"/>
                    <a:pt x="165" y="57"/>
                    <a:pt x="165" y="57"/>
                  </a:cubicBezTo>
                  <a:cubicBezTo>
                    <a:pt x="171" y="57"/>
                    <a:pt x="181" y="66"/>
                    <a:pt x="181" y="80"/>
                  </a:cubicBezTo>
                  <a:cubicBezTo>
                    <a:pt x="182" y="93"/>
                    <a:pt x="173" y="101"/>
                    <a:pt x="166" y="101"/>
                  </a:cubicBezTo>
                  <a:cubicBezTo>
                    <a:pt x="145" y="101"/>
                    <a:pt x="145" y="101"/>
                    <a:pt x="145" y="101"/>
                  </a:cubicBezTo>
                  <a:lnTo>
                    <a:pt x="145" y="57"/>
                  </a:lnTo>
                  <a:close/>
                  <a:moveTo>
                    <a:pt x="384" y="53"/>
                  </a:moveTo>
                  <a:cubicBezTo>
                    <a:pt x="396" y="84"/>
                    <a:pt x="396" y="84"/>
                    <a:pt x="396" y="84"/>
                  </a:cubicBezTo>
                  <a:cubicBezTo>
                    <a:pt x="370" y="84"/>
                    <a:pt x="370" y="84"/>
                    <a:pt x="370" y="84"/>
                  </a:cubicBezTo>
                  <a:lnTo>
                    <a:pt x="384" y="53"/>
                  </a:lnTo>
                  <a:close/>
                  <a:moveTo>
                    <a:pt x="279" y="57"/>
                  </a:moveTo>
                  <a:cubicBezTo>
                    <a:pt x="315" y="57"/>
                    <a:pt x="315" y="57"/>
                    <a:pt x="315" y="57"/>
                  </a:cubicBezTo>
                  <a:cubicBezTo>
                    <a:pt x="329" y="57"/>
                    <a:pt x="330" y="80"/>
                    <a:pt x="315" y="80"/>
                  </a:cubicBezTo>
                  <a:cubicBezTo>
                    <a:pt x="279" y="80"/>
                    <a:pt x="279" y="80"/>
                    <a:pt x="279" y="80"/>
                  </a:cubicBezTo>
                  <a:lnTo>
                    <a:pt x="279" y="57"/>
                  </a:lnTo>
                  <a:close/>
                  <a:moveTo>
                    <a:pt x="143" y="34"/>
                  </a:moveTo>
                  <a:cubicBezTo>
                    <a:pt x="120" y="34"/>
                    <a:pt x="120" y="34"/>
                    <a:pt x="120" y="34"/>
                  </a:cubicBezTo>
                  <a:cubicBezTo>
                    <a:pt x="120" y="112"/>
                    <a:pt x="120" y="112"/>
                    <a:pt x="120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19" y="103"/>
                    <a:pt x="19" y="103"/>
                    <a:pt x="19" y="103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98" y="126"/>
                    <a:pt x="98" y="126"/>
                    <a:pt x="98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89" y="125"/>
                    <a:pt x="208" y="103"/>
                    <a:pt x="208" y="80"/>
                  </a:cubicBezTo>
                  <a:cubicBezTo>
                    <a:pt x="208" y="61"/>
                    <a:pt x="193" y="34"/>
                    <a:pt x="171" y="34"/>
                  </a:cubicBezTo>
                  <a:cubicBezTo>
                    <a:pt x="142" y="34"/>
                    <a:pt x="142" y="34"/>
                    <a:pt x="142" y="34"/>
                  </a:cubicBezTo>
                  <a:moveTo>
                    <a:pt x="306" y="101"/>
                  </a:moveTo>
                  <a:cubicBezTo>
                    <a:pt x="328" y="107"/>
                    <a:pt x="326" y="126"/>
                    <a:pt x="326" y="126"/>
                  </a:cubicBezTo>
                  <a:cubicBezTo>
                    <a:pt x="351" y="126"/>
                    <a:pt x="351" y="126"/>
                    <a:pt x="351" y="126"/>
                  </a:cubicBezTo>
                  <a:cubicBezTo>
                    <a:pt x="360" y="107"/>
                    <a:pt x="360" y="107"/>
                    <a:pt x="360" y="107"/>
                  </a:cubicBezTo>
                  <a:cubicBezTo>
                    <a:pt x="406" y="107"/>
                    <a:pt x="406" y="107"/>
                    <a:pt x="406" y="107"/>
                  </a:cubicBezTo>
                  <a:cubicBezTo>
                    <a:pt x="415" y="126"/>
                    <a:pt x="415" y="126"/>
                    <a:pt x="415" y="126"/>
                  </a:cubicBezTo>
                  <a:cubicBezTo>
                    <a:pt x="463" y="126"/>
                    <a:pt x="463" y="126"/>
                    <a:pt x="463" y="126"/>
                  </a:cubicBezTo>
                  <a:cubicBezTo>
                    <a:pt x="463" y="56"/>
                    <a:pt x="463" y="56"/>
                    <a:pt x="463" y="56"/>
                  </a:cubicBezTo>
                  <a:cubicBezTo>
                    <a:pt x="487" y="56"/>
                    <a:pt x="487" y="56"/>
                    <a:pt x="487" y="56"/>
                  </a:cubicBezTo>
                  <a:cubicBezTo>
                    <a:pt x="495" y="56"/>
                    <a:pt x="503" y="65"/>
                    <a:pt x="502" y="81"/>
                  </a:cubicBezTo>
                  <a:cubicBezTo>
                    <a:pt x="502" y="126"/>
                    <a:pt x="502" y="126"/>
                    <a:pt x="502" y="126"/>
                  </a:cubicBezTo>
                  <a:cubicBezTo>
                    <a:pt x="526" y="126"/>
                    <a:pt x="526" y="126"/>
                    <a:pt x="526" y="126"/>
                  </a:cubicBezTo>
                  <a:cubicBezTo>
                    <a:pt x="526" y="77"/>
                    <a:pt x="526" y="77"/>
                    <a:pt x="526" y="77"/>
                  </a:cubicBezTo>
                  <a:cubicBezTo>
                    <a:pt x="526" y="48"/>
                    <a:pt x="510" y="33"/>
                    <a:pt x="490" y="32"/>
                  </a:cubicBezTo>
                  <a:cubicBezTo>
                    <a:pt x="438" y="32"/>
                    <a:pt x="438" y="32"/>
                    <a:pt x="438" y="32"/>
                  </a:cubicBezTo>
                  <a:cubicBezTo>
                    <a:pt x="438" y="113"/>
                    <a:pt x="438" y="113"/>
                    <a:pt x="438" y="113"/>
                  </a:cubicBezTo>
                  <a:cubicBezTo>
                    <a:pt x="401" y="33"/>
                    <a:pt x="401" y="33"/>
                    <a:pt x="401" y="33"/>
                  </a:cubicBezTo>
                  <a:cubicBezTo>
                    <a:pt x="385" y="33"/>
                    <a:pt x="385" y="33"/>
                    <a:pt x="385" y="33"/>
                  </a:cubicBezTo>
                  <a:cubicBezTo>
                    <a:pt x="349" y="110"/>
                    <a:pt x="349" y="110"/>
                    <a:pt x="349" y="110"/>
                  </a:cubicBezTo>
                  <a:cubicBezTo>
                    <a:pt x="349" y="99"/>
                    <a:pt x="336" y="92"/>
                    <a:pt x="336" y="92"/>
                  </a:cubicBezTo>
                  <a:cubicBezTo>
                    <a:pt x="348" y="93"/>
                    <a:pt x="362" y="37"/>
                    <a:pt x="320" y="33"/>
                  </a:cubicBezTo>
                  <a:cubicBezTo>
                    <a:pt x="254" y="33"/>
                    <a:pt x="254" y="33"/>
                    <a:pt x="254" y="33"/>
                  </a:cubicBezTo>
                  <a:cubicBezTo>
                    <a:pt x="254" y="100"/>
                    <a:pt x="254" y="100"/>
                    <a:pt x="254" y="100"/>
                  </a:cubicBezTo>
                  <a:cubicBezTo>
                    <a:pt x="247" y="100"/>
                    <a:pt x="247" y="100"/>
                    <a:pt x="247" y="100"/>
                  </a:cubicBezTo>
                  <a:cubicBezTo>
                    <a:pt x="242" y="99"/>
                    <a:pt x="237" y="90"/>
                    <a:pt x="237" y="84"/>
                  </a:cubicBezTo>
                  <a:cubicBezTo>
                    <a:pt x="237" y="23"/>
                    <a:pt x="237" y="23"/>
                    <a:pt x="237" y="23"/>
                  </a:cubicBezTo>
                  <a:cubicBezTo>
                    <a:pt x="487" y="23"/>
                    <a:pt x="487" y="23"/>
                    <a:pt x="487" y="23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212" y="23"/>
                    <a:pt x="212" y="23"/>
                    <a:pt x="212" y="23"/>
                  </a:cubicBezTo>
                  <a:cubicBezTo>
                    <a:pt x="212" y="89"/>
                    <a:pt x="212" y="89"/>
                    <a:pt x="212" y="89"/>
                  </a:cubicBezTo>
                  <a:cubicBezTo>
                    <a:pt x="212" y="108"/>
                    <a:pt x="233" y="125"/>
                    <a:pt x="253" y="126"/>
                  </a:cubicBezTo>
                  <a:cubicBezTo>
                    <a:pt x="279" y="126"/>
                    <a:pt x="279" y="126"/>
                    <a:pt x="279" y="126"/>
                  </a:cubicBezTo>
                  <a:cubicBezTo>
                    <a:pt x="279" y="101"/>
                    <a:pt x="279" y="101"/>
                    <a:pt x="279" y="101"/>
                  </a:cubicBezTo>
                  <a:lnTo>
                    <a:pt x="306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"/>
            <p:cNvSpPr>
              <a:spLocks noEditPoints="1"/>
            </p:cNvSpPr>
            <p:nvPr userDrawn="1"/>
          </p:nvSpPr>
          <p:spPr bwMode="auto">
            <a:xfrm>
              <a:off x="2574925" y="547688"/>
              <a:ext cx="101600" cy="117475"/>
            </a:xfrm>
            <a:custGeom>
              <a:avLst/>
              <a:gdLst>
                <a:gd name="T0" fmla="*/ 18 w 27"/>
                <a:gd name="T1" fmla="*/ 0 h 31"/>
                <a:gd name="T2" fmla="*/ 27 w 27"/>
                <a:gd name="T3" fmla="*/ 7 h 31"/>
                <a:gd name="T4" fmla="*/ 19 w 27"/>
                <a:gd name="T5" fmla="*/ 14 h 31"/>
                <a:gd name="T6" fmla="*/ 19 w 27"/>
                <a:gd name="T7" fmla="*/ 14 h 31"/>
                <a:gd name="T8" fmla="*/ 27 w 27"/>
                <a:gd name="T9" fmla="*/ 22 h 31"/>
                <a:gd name="T10" fmla="*/ 21 w 27"/>
                <a:gd name="T11" fmla="*/ 30 h 31"/>
                <a:gd name="T12" fmla="*/ 11 w 27"/>
                <a:gd name="T13" fmla="*/ 31 h 31"/>
                <a:gd name="T14" fmla="*/ 0 w 27"/>
                <a:gd name="T15" fmla="*/ 31 h 31"/>
                <a:gd name="T16" fmla="*/ 0 w 27"/>
                <a:gd name="T17" fmla="*/ 30 h 31"/>
                <a:gd name="T18" fmla="*/ 5 w 27"/>
                <a:gd name="T19" fmla="*/ 25 h 31"/>
                <a:gd name="T20" fmla="*/ 8 w 27"/>
                <a:gd name="T21" fmla="*/ 6 h 31"/>
                <a:gd name="T22" fmla="*/ 5 w 27"/>
                <a:gd name="T23" fmla="*/ 2 h 31"/>
                <a:gd name="T24" fmla="*/ 6 w 27"/>
                <a:gd name="T25" fmla="*/ 0 h 31"/>
                <a:gd name="T26" fmla="*/ 18 w 27"/>
                <a:gd name="T27" fmla="*/ 0 h 31"/>
                <a:gd name="T28" fmla="*/ 10 w 27"/>
                <a:gd name="T29" fmla="*/ 25 h 31"/>
                <a:gd name="T30" fmla="*/ 13 w 27"/>
                <a:gd name="T31" fmla="*/ 30 h 31"/>
                <a:gd name="T32" fmla="*/ 21 w 27"/>
                <a:gd name="T33" fmla="*/ 22 h 31"/>
                <a:gd name="T34" fmla="*/ 14 w 27"/>
                <a:gd name="T35" fmla="*/ 16 h 31"/>
                <a:gd name="T36" fmla="*/ 12 w 27"/>
                <a:gd name="T37" fmla="*/ 16 h 31"/>
                <a:gd name="T38" fmla="*/ 10 w 27"/>
                <a:gd name="T39" fmla="*/ 25 h 31"/>
                <a:gd name="T40" fmla="*/ 14 w 27"/>
                <a:gd name="T41" fmla="*/ 14 h 31"/>
                <a:gd name="T42" fmla="*/ 22 w 27"/>
                <a:gd name="T43" fmla="*/ 7 h 31"/>
                <a:gd name="T44" fmla="*/ 17 w 27"/>
                <a:gd name="T45" fmla="*/ 2 h 31"/>
                <a:gd name="T46" fmla="*/ 15 w 27"/>
                <a:gd name="T47" fmla="*/ 3 h 31"/>
                <a:gd name="T48" fmla="*/ 14 w 27"/>
                <a:gd name="T49" fmla="*/ 5 h 31"/>
                <a:gd name="T50" fmla="*/ 12 w 27"/>
                <a:gd name="T51" fmla="*/ 14 h 31"/>
                <a:gd name="T52" fmla="*/ 14 w 27"/>
                <a:gd name="T53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31">
                  <a:moveTo>
                    <a:pt x="18" y="0"/>
                  </a:moveTo>
                  <a:cubicBezTo>
                    <a:pt x="24" y="0"/>
                    <a:pt x="27" y="2"/>
                    <a:pt x="27" y="7"/>
                  </a:cubicBezTo>
                  <a:cubicBezTo>
                    <a:pt x="27" y="12"/>
                    <a:pt x="24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3" y="15"/>
                    <a:pt x="27" y="18"/>
                    <a:pt x="27" y="22"/>
                  </a:cubicBezTo>
                  <a:cubicBezTo>
                    <a:pt x="27" y="25"/>
                    <a:pt x="24" y="28"/>
                    <a:pt x="21" y="30"/>
                  </a:cubicBezTo>
                  <a:cubicBezTo>
                    <a:pt x="18" y="31"/>
                    <a:pt x="15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18" y="0"/>
                  </a:lnTo>
                  <a:close/>
                  <a:moveTo>
                    <a:pt x="10" y="25"/>
                  </a:moveTo>
                  <a:cubicBezTo>
                    <a:pt x="9" y="29"/>
                    <a:pt x="11" y="30"/>
                    <a:pt x="13" y="30"/>
                  </a:cubicBezTo>
                  <a:cubicBezTo>
                    <a:pt x="17" y="30"/>
                    <a:pt x="21" y="27"/>
                    <a:pt x="21" y="22"/>
                  </a:cubicBezTo>
                  <a:cubicBezTo>
                    <a:pt x="21" y="17"/>
                    <a:pt x="17" y="16"/>
                    <a:pt x="14" y="16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0" y="25"/>
                  </a:lnTo>
                  <a:close/>
                  <a:moveTo>
                    <a:pt x="14" y="14"/>
                  </a:moveTo>
                  <a:cubicBezTo>
                    <a:pt x="19" y="14"/>
                    <a:pt x="22" y="11"/>
                    <a:pt x="22" y="7"/>
                  </a:cubicBezTo>
                  <a:cubicBezTo>
                    <a:pt x="22" y="3"/>
                    <a:pt x="19" y="2"/>
                    <a:pt x="17" y="2"/>
                  </a:cubicBezTo>
                  <a:cubicBezTo>
                    <a:pt x="16" y="2"/>
                    <a:pt x="15" y="2"/>
                    <a:pt x="15" y="3"/>
                  </a:cubicBezTo>
                  <a:cubicBezTo>
                    <a:pt x="14" y="3"/>
                    <a:pt x="14" y="4"/>
                    <a:pt x="14" y="5"/>
                  </a:cubicBezTo>
                  <a:cubicBezTo>
                    <a:pt x="12" y="14"/>
                    <a:pt x="12" y="14"/>
                    <a:pt x="12" y="14"/>
                  </a:cubicBezTo>
                  <a:lnTo>
                    <a:pt x="1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/>
            <p:cNvSpPr>
              <a:spLocks noEditPoints="1"/>
            </p:cNvSpPr>
            <p:nvPr userDrawn="1"/>
          </p:nvSpPr>
          <p:spPr bwMode="auto">
            <a:xfrm>
              <a:off x="2692400" y="547688"/>
              <a:ext cx="107950" cy="120650"/>
            </a:xfrm>
            <a:custGeom>
              <a:avLst/>
              <a:gdLst>
                <a:gd name="T0" fmla="*/ 28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3 w 29"/>
                <a:gd name="T9" fmla="*/ 18 h 32"/>
                <a:gd name="T10" fmla="*/ 12 w 29"/>
                <a:gd name="T11" fmla="*/ 18 h 32"/>
                <a:gd name="T12" fmla="*/ 10 w 29"/>
                <a:gd name="T13" fmla="*/ 25 h 32"/>
                <a:gd name="T14" fmla="*/ 13 w 29"/>
                <a:gd name="T15" fmla="*/ 30 h 32"/>
                <a:gd name="T16" fmla="*/ 13 w 29"/>
                <a:gd name="T17" fmla="*/ 31 h 32"/>
                <a:gd name="T18" fmla="*/ 0 w 29"/>
                <a:gd name="T19" fmla="*/ 31 h 32"/>
                <a:gd name="T20" fmla="*/ 0 w 29"/>
                <a:gd name="T21" fmla="*/ 30 h 32"/>
                <a:gd name="T22" fmla="*/ 5 w 29"/>
                <a:gd name="T23" fmla="*/ 25 h 32"/>
                <a:gd name="T24" fmla="*/ 8 w 29"/>
                <a:gd name="T25" fmla="*/ 6 h 32"/>
                <a:gd name="T26" fmla="*/ 5 w 29"/>
                <a:gd name="T27" fmla="*/ 2 h 32"/>
                <a:gd name="T28" fmla="*/ 6 w 29"/>
                <a:gd name="T29" fmla="*/ 0 h 32"/>
                <a:gd name="T30" fmla="*/ 17 w 29"/>
                <a:gd name="T31" fmla="*/ 0 h 32"/>
                <a:gd name="T32" fmla="*/ 24 w 29"/>
                <a:gd name="T33" fmla="*/ 2 h 32"/>
                <a:gd name="T34" fmla="*/ 27 w 29"/>
                <a:gd name="T35" fmla="*/ 8 h 32"/>
                <a:gd name="T36" fmla="*/ 20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8 w 29"/>
                <a:gd name="T45" fmla="*/ 32 h 32"/>
                <a:gd name="T46" fmla="*/ 13 w 29"/>
                <a:gd name="T47" fmla="*/ 16 h 32"/>
                <a:gd name="T48" fmla="*/ 18 w 29"/>
                <a:gd name="T49" fmla="*/ 15 h 32"/>
                <a:gd name="T50" fmla="*/ 22 w 29"/>
                <a:gd name="T51" fmla="*/ 8 h 32"/>
                <a:gd name="T52" fmla="*/ 17 w 29"/>
                <a:gd name="T53" fmla="*/ 2 h 32"/>
                <a:gd name="T54" fmla="*/ 15 w 29"/>
                <a:gd name="T55" fmla="*/ 3 h 32"/>
                <a:gd name="T56" fmla="*/ 14 w 29"/>
                <a:gd name="T57" fmla="*/ 5 h 32"/>
                <a:gd name="T58" fmla="*/ 12 w 29"/>
                <a:gd name="T59" fmla="*/ 16 h 32"/>
                <a:gd name="T60" fmla="*/ 13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8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0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5" y="18"/>
                    <a:pt x="14" y="18"/>
                    <a:pt x="13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9"/>
                    <a:pt x="10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1"/>
                    <a:pt x="24" y="2"/>
                  </a:cubicBezTo>
                  <a:cubicBezTo>
                    <a:pt x="26" y="3"/>
                    <a:pt x="27" y="5"/>
                    <a:pt x="27" y="8"/>
                  </a:cubicBezTo>
                  <a:cubicBezTo>
                    <a:pt x="27" y="13"/>
                    <a:pt x="24" y="16"/>
                    <a:pt x="20" y="17"/>
                  </a:cubicBezTo>
                  <a:cubicBezTo>
                    <a:pt x="20" y="18"/>
                    <a:pt x="22" y="21"/>
                    <a:pt x="23" y="23"/>
                  </a:cubicBezTo>
                  <a:cubicBezTo>
                    <a:pt x="24" y="26"/>
                    <a:pt x="25" y="27"/>
                    <a:pt x="26" y="28"/>
                  </a:cubicBezTo>
                  <a:cubicBezTo>
                    <a:pt x="27" y="30"/>
                    <a:pt x="27" y="30"/>
                    <a:pt x="29" y="30"/>
                  </a:cubicBezTo>
                  <a:lnTo>
                    <a:pt x="28" y="32"/>
                  </a:lnTo>
                  <a:close/>
                  <a:moveTo>
                    <a:pt x="13" y="16"/>
                  </a:moveTo>
                  <a:cubicBezTo>
                    <a:pt x="15" y="16"/>
                    <a:pt x="17" y="16"/>
                    <a:pt x="18" y="15"/>
                  </a:cubicBezTo>
                  <a:cubicBezTo>
                    <a:pt x="20" y="14"/>
                    <a:pt x="22" y="11"/>
                    <a:pt x="22" y="8"/>
                  </a:cubicBezTo>
                  <a:cubicBezTo>
                    <a:pt x="22" y="4"/>
                    <a:pt x="20" y="2"/>
                    <a:pt x="17" y="2"/>
                  </a:cubicBezTo>
                  <a:cubicBezTo>
                    <a:pt x="16" y="2"/>
                    <a:pt x="15" y="2"/>
                    <a:pt x="15" y="3"/>
                  </a:cubicBezTo>
                  <a:cubicBezTo>
                    <a:pt x="14" y="3"/>
                    <a:pt x="14" y="4"/>
                    <a:pt x="14" y="5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3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"/>
            <p:cNvSpPr>
              <a:spLocks/>
            </p:cNvSpPr>
            <p:nvPr userDrawn="1"/>
          </p:nvSpPr>
          <p:spPr bwMode="auto">
            <a:xfrm>
              <a:off x="2811463" y="547688"/>
              <a:ext cx="73025" cy="117475"/>
            </a:xfrm>
            <a:custGeom>
              <a:avLst/>
              <a:gdLst>
                <a:gd name="T0" fmla="*/ 18 w 19"/>
                <a:gd name="T1" fmla="*/ 2 h 31"/>
                <a:gd name="T2" fmla="*/ 14 w 19"/>
                <a:gd name="T3" fmla="*/ 6 h 31"/>
                <a:gd name="T4" fmla="*/ 10 w 19"/>
                <a:gd name="T5" fmla="*/ 26 h 31"/>
                <a:gd name="T6" fmla="*/ 13 w 19"/>
                <a:gd name="T7" fmla="*/ 30 h 31"/>
                <a:gd name="T8" fmla="*/ 13 w 19"/>
                <a:gd name="T9" fmla="*/ 31 h 31"/>
                <a:gd name="T10" fmla="*/ 0 w 19"/>
                <a:gd name="T11" fmla="*/ 31 h 31"/>
                <a:gd name="T12" fmla="*/ 0 w 19"/>
                <a:gd name="T13" fmla="*/ 30 h 31"/>
                <a:gd name="T14" fmla="*/ 4 w 19"/>
                <a:gd name="T15" fmla="*/ 26 h 31"/>
                <a:gd name="T16" fmla="*/ 8 w 19"/>
                <a:gd name="T17" fmla="*/ 6 h 31"/>
                <a:gd name="T18" fmla="*/ 5 w 19"/>
                <a:gd name="T19" fmla="*/ 2 h 31"/>
                <a:gd name="T20" fmla="*/ 5 w 19"/>
                <a:gd name="T21" fmla="*/ 0 h 31"/>
                <a:gd name="T22" fmla="*/ 19 w 19"/>
                <a:gd name="T23" fmla="*/ 0 h 31"/>
                <a:gd name="T24" fmla="*/ 18 w 19"/>
                <a:gd name="T25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1">
                  <a:moveTo>
                    <a:pt x="18" y="2"/>
                  </a:moveTo>
                  <a:cubicBezTo>
                    <a:pt x="15" y="2"/>
                    <a:pt x="14" y="3"/>
                    <a:pt x="14" y="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9"/>
                    <a:pt x="9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4" y="2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"/>
            <p:cNvSpPr>
              <a:spLocks/>
            </p:cNvSpPr>
            <p:nvPr userDrawn="1"/>
          </p:nvSpPr>
          <p:spPr bwMode="auto">
            <a:xfrm>
              <a:off x="2879725" y="547688"/>
              <a:ext cx="139700" cy="120650"/>
            </a:xfrm>
            <a:custGeom>
              <a:avLst/>
              <a:gdLst>
                <a:gd name="T0" fmla="*/ 37 w 37"/>
                <a:gd name="T1" fmla="*/ 2 h 32"/>
                <a:gd name="T2" fmla="*/ 33 w 37"/>
                <a:gd name="T3" fmla="*/ 5 h 32"/>
                <a:gd name="T4" fmla="*/ 31 w 37"/>
                <a:gd name="T5" fmla="*/ 13 h 32"/>
                <a:gd name="T6" fmla="*/ 27 w 37"/>
                <a:gd name="T7" fmla="*/ 32 h 32"/>
                <a:gd name="T8" fmla="*/ 25 w 37"/>
                <a:gd name="T9" fmla="*/ 32 h 32"/>
                <a:gd name="T10" fmla="*/ 11 w 37"/>
                <a:gd name="T11" fmla="*/ 7 h 32"/>
                <a:gd name="T12" fmla="*/ 11 w 37"/>
                <a:gd name="T13" fmla="*/ 7 h 32"/>
                <a:gd name="T14" fmla="*/ 9 w 37"/>
                <a:gd name="T15" fmla="*/ 19 h 32"/>
                <a:gd name="T16" fmla="*/ 8 w 37"/>
                <a:gd name="T17" fmla="*/ 27 h 32"/>
                <a:gd name="T18" fmla="*/ 12 w 37"/>
                <a:gd name="T19" fmla="*/ 30 h 32"/>
                <a:gd name="T20" fmla="*/ 11 w 37"/>
                <a:gd name="T21" fmla="*/ 31 h 32"/>
                <a:gd name="T22" fmla="*/ 0 w 37"/>
                <a:gd name="T23" fmla="*/ 31 h 32"/>
                <a:gd name="T24" fmla="*/ 0 w 37"/>
                <a:gd name="T25" fmla="*/ 30 h 32"/>
                <a:gd name="T26" fmla="*/ 5 w 37"/>
                <a:gd name="T27" fmla="*/ 27 h 32"/>
                <a:gd name="T28" fmla="*/ 7 w 37"/>
                <a:gd name="T29" fmla="*/ 19 h 32"/>
                <a:gd name="T30" fmla="*/ 9 w 37"/>
                <a:gd name="T31" fmla="*/ 8 h 32"/>
                <a:gd name="T32" fmla="*/ 9 w 37"/>
                <a:gd name="T33" fmla="*/ 3 h 32"/>
                <a:gd name="T34" fmla="*/ 5 w 37"/>
                <a:gd name="T35" fmla="*/ 2 h 32"/>
                <a:gd name="T36" fmla="*/ 5 w 37"/>
                <a:gd name="T37" fmla="*/ 0 h 32"/>
                <a:gd name="T38" fmla="*/ 13 w 37"/>
                <a:gd name="T39" fmla="*/ 0 h 32"/>
                <a:gd name="T40" fmla="*/ 26 w 37"/>
                <a:gd name="T41" fmla="*/ 23 h 32"/>
                <a:gd name="T42" fmla="*/ 27 w 37"/>
                <a:gd name="T43" fmla="*/ 23 h 32"/>
                <a:gd name="T44" fmla="*/ 28 w 37"/>
                <a:gd name="T45" fmla="*/ 13 h 32"/>
                <a:gd name="T46" fmla="*/ 30 w 37"/>
                <a:gd name="T47" fmla="*/ 5 h 32"/>
                <a:gd name="T48" fmla="*/ 26 w 37"/>
                <a:gd name="T49" fmla="*/ 2 h 32"/>
                <a:gd name="T50" fmla="*/ 26 w 37"/>
                <a:gd name="T51" fmla="*/ 0 h 32"/>
                <a:gd name="T52" fmla="*/ 37 w 37"/>
                <a:gd name="T53" fmla="*/ 0 h 32"/>
                <a:gd name="T54" fmla="*/ 37 w 37"/>
                <a:gd name="T5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" h="32">
                  <a:moveTo>
                    <a:pt x="37" y="2"/>
                  </a:moveTo>
                  <a:cubicBezTo>
                    <a:pt x="34" y="2"/>
                    <a:pt x="33" y="3"/>
                    <a:pt x="33" y="5"/>
                  </a:cubicBezTo>
                  <a:cubicBezTo>
                    <a:pt x="32" y="6"/>
                    <a:pt x="32" y="8"/>
                    <a:pt x="31" y="1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23"/>
                    <a:pt x="8" y="25"/>
                    <a:pt x="8" y="27"/>
                  </a:cubicBezTo>
                  <a:cubicBezTo>
                    <a:pt x="7" y="29"/>
                    <a:pt x="8" y="30"/>
                    <a:pt x="12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5" y="27"/>
                  </a:cubicBezTo>
                  <a:cubicBezTo>
                    <a:pt x="5" y="25"/>
                    <a:pt x="6" y="23"/>
                    <a:pt x="7" y="1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5"/>
                    <a:pt x="9" y="4"/>
                    <a:pt x="9" y="3"/>
                  </a:cubicBezTo>
                  <a:cubicBezTo>
                    <a:pt x="8" y="2"/>
                    <a:pt x="7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8"/>
                    <a:pt x="30" y="6"/>
                    <a:pt x="30" y="5"/>
                  </a:cubicBezTo>
                  <a:cubicBezTo>
                    <a:pt x="30" y="3"/>
                    <a:pt x="29" y="2"/>
                    <a:pt x="26" y="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3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"/>
            <p:cNvSpPr>
              <a:spLocks/>
            </p:cNvSpPr>
            <p:nvPr userDrawn="1"/>
          </p:nvSpPr>
          <p:spPr bwMode="auto">
            <a:xfrm>
              <a:off x="3027363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20 w 30"/>
                <a:gd name="T3" fmla="*/ 2 h 32"/>
                <a:gd name="T4" fmla="*/ 6 w 30"/>
                <a:gd name="T5" fmla="*/ 18 h 32"/>
                <a:gd name="T6" fmla="*/ 16 w 30"/>
                <a:gd name="T7" fmla="*/ 30 h 32"/>
                <a:gd name="T8" fmla="*/ 20 w 30"/>
                <a:gd name="T9" fmla="*/ 27 h 32"/>
                <a:gd name="T10" fmla="*/ 21 w 30"/>
                <a:gd name="T11" fmla="*/ 23 h 32"/>
                <a:gd name="T12" fmla="*/ 16 w 30"/>
                <a:gd name="T13" fmla="*/ 19 h 32"/>
                <a:gd name="T14" fmla="*/ 17 w 30"/>
                <a:gd name="T15" fmla="*/ 17 h 32"/>
                <a:gd name="T16" fmla="*/ 30 w 30"/>
                <a:gd name="T17" fmla="*/ 17 h 32"/>
                <a:gd name="T18" fmla="*/ 30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9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4" y="2"/>
                    <a:pt x="20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10" y="30"/>
                    <a:pt x="16" y="30"/>
                  </a:cubicBezTo>
                  <a:cubicBezTo>
                    <a:pt x="18" y="30"/>
                    <a:pt x="19" y="30"/>
                    <a:pt x="20" y="2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7" y="19"/>
                    <a:pt x="27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9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9" y="0"/>
                    <a:pt x="21" y="0"/>
                  </a:cubicBezTo>
                  <a:cubicBezTo>
                    <a:pt x="25" y="0"/>
                    <a:pt x="28" y="1"/>
                    <a:pt x="29" y="1"/>
                  </a:cubicBezTo>
                  <a:cubicBezTo>
                    <a:pt x="29" y="2"/>
                    <a:pt x="29" y="5"/>
                    <a:pt x="29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"/>
            <p:cNvSpPr>
              <a:spLocks/>
            </p:cNvSpPr>
            <p:nvPr userDrawn="1"/>
          </p:nvSpPr>
          <p:spPr bwMode="auto">
            <a:xfrm>
              <a:off x="3148013" y="547688"/>
              <a:ext cx="71438" cy="117475"/>
            </a:xfrm>
            <a:custGeom>
              <a:avLst/>
              <a:gdLst>
                <a:gd name="T0" fmla="*/ 19 w 19"/>
                <a:gd name="T1" fmla="*/ 2 h 31"/>
                <a:gd name="T2" fmla="*/ 14 w 19"/>
                <a:gd name="T3" fmla="*/ 6 h 31"/>
                <a:gd name="T4" fmla="*/ 11 w 19"/>
                <a:gd name="T5" fmla="*/ 26 h 31"/>
                <a:gd name="T6" fmla="*/ 14 w 19"/>
                <a:gd name="T7" fmla="*/ 30 h 31"/>
                <a:gd name="T8" fmla="*/ 14 w 19"/>
                <a:gd name="T9" fmla="*/ 31 h 31"/>
                <a:gd name="T10" fmla="*/ 0 w 19"/>
                <a:gd name="T11" fmla="*/ 31 h 31"/>
                <a:gd name="T12" fmla="*/ 1 w 19"/>
                <a:gd name="T13" fmla="*/ 30 h 31"/>
                <a:gd name="T14" fmla="*/ 5 w 19"/>
                <a:gd name="T15" fmla="*/ 26 h 31"/>
                <a:gd name="T16" fmla="*/ 9 w 19"/>
                <a:gd name="T17" fmla="*/ 6 h 31"/>
                <a:gd name="T18" fmla="*/ 6 w 19"/>
                <a:gd name="T19" fmla="*/ 2 h 31"/>
                <a:gd name="T20" fmla="*/ 6 w 19"/>
                <a:gd name="T21" fmla="*/ 0 h 31"/>
                <a:gd name="T22" fmla="*/ 19 w 19"/>
                <a:gd name="T23" fmla="*/ 0 h 31"/>
                <a:gd name="T24" fmla="*/ 19 w 19"/>
                <a:gd name="T25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1">
                  <a:moveTo>
                    <a:pt x="19" y="2"/>
                  </a:moveTo>
                  <a:cubicBezTo>
                    <a:pt x="15" y="2"/>
                    <a:pt x="15" y="3"/>
                    <a:pt x="14" y="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/>
            <p:cNvSpPr>
              <a:spLocks/>
            </p:cNvSpPr>
            <p:nvPr userDrawn="1"/>
          </p:nvSpPr>
          <p:spPr bwMode="auto">
            <a:xfrm>
              <a:off x="3219450" y="547688"/>
              <a:ext cx="138113" cy="120650"/>
            </a:xfrm>
            <a:custGeom>
              <a:avLst/>
              <a:gdLst>
                <a:gd name="T0" fmla="*/ 37 w 37"/>
                <a:gd name="T1" fmla="*/ 2 h 32"/>
                <a:gd name="T2" fmla="*/ 32 w 37"/>
                <a:gd name="T3" fmla="*/ 5 h 32"/>
                <a:gd name="T4" fmla="*/ 31 w 37"/>
                <a:gd name="T5" fmla="*/ 13 h 32"/>
                <a:gd name="T6" fmla="*/ 27 w 37"/>
                <a:gd name="T7" fmla="*/ 32 h 32"/>
                <a:gd name="T8" fmla="*/ 25 w 37"/>
                <a:gd name="T9" fmla="*/ 32 h 32"/>
                <a:gd name="T10" fmla="*/ 11 w 37"/>
                <a:gd name="T11" fmla="*/ 7 h 32"/>
                <a:gd name="T12" fmla="*/ 11 w 37"/>
                <a:gd name="T13" fmla="*/ 7 h 32"/>
                <a:gd name="T14" fmla="*/ 9 w 37"/>
                <a:gd name="T15" fmla="*/ 19 h 32"/>
                <a:gd name="T16" fmla="*/ 7 w 37"/>
                <a:gd name="T17" fmla="*/ 27 h 32"/>
                <a:gd name="T18" fmla="*/ 12 w 37"/>
                <a:gd name="T19" fmla="*/ 30 h 32"/>
                <a:gd name="T20" fmla="*/ 11 w 37"/>
                <a:gd name="T21" fmla="*/ 31 h 32"/>
                <a:gd name="T22" fmla="*/ 0 w 37"/>
                <a:gd name="T23" fmla="*/ 31 h 32"/>
                <a:gd name="T24" fmla="*/ 0 w 37"/>
                <a:gd name="T25" fmla="*/ 30 h 32"/>
                <a:gd name="T26" fmla="*/ 4 w 37"/>
                <a:gd name="T27" fmla="*/ 27 h 32"/>
                <a:gd name="T28" fmla="*/ 6 w 37"/>
                <a:gd name="T29" fmla="*/ 19 h 32"/>
                <a:gd name="T30" fmla="*/ 9 w 37"/>
                <a:gd name="T31" fmla="*/ 8 h 32"/>
                <a:gd name="T32" fmla="*/ 8 w 37"/>
                <a:gd name="T33" fmla="*/ 3 h 32"/>
                <a:gd name="T34" fmla="*/ 5 w 37"/>
                <a:gd name="T35" fmla="*/ 2 h 32"/>
                <a:gd name="T36" fmla="*/ 5 w 37"/>
                <a:gd name="T37" fmla="*/ 0 h 32"/>
                <a:gd name="T38" fmla="*/ 13 w 37"/>
                <a:gd name="T39" fmla="*/ 0 h 32"/>
                <a:gd name="T40" fmla="*/ 26 w 37"/>
                <a:gd name="T41" fmla="*/ 23 h 32"/>
                <a:gd name="T42" fmla="*/ 26 w 37"/>
                <a:gd name="T43" fmla="*/ 23 h 32"/>
                <a:gd name="T44" fmla="*/ 28 w 37"/>
                <a:gd name="T45" fmla="*/ 13 h 32"/>
                <a:gd name="T46" fmla="*/ 29 w 37"/>
                <a:gd name="T47" fmla="*/ 5 h 32"/>
                <a:gd name="T48" fmla="*/ 25 w 37"/>
                <a:gd name="T49" fmla="*/ 2 h 32"/>
                <a:gd name="T50" fmla="*/ 26 w 37"/>
                <a:gd name="T51" fmla="*/ 0 h 32"/>
                <a:gd name="T52" fmla="*/ 37 w 37"/>
                <a:gd name="T53" fmla="*/ 0 h 32"/>
                <a:gd name="T54" fmla="*/ 37 w 37"/>
                <a:gd name="T5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" h="32">
                  <a:moveTo>
                    <a:pt x="37" y="2"/>
                  </a:moveTo>
                  <a:cubicBezTo>
                    <a:pt x="34" y="2"/>
                    <a:pt x="33" y="3"/>
                    <a:pt x="32" y="5"/>
                  </a:cubicBezTo>
                  <a:cubicBezTo>
                    <a:pt x="32" y="6"/>
                    <a:pt x="31" y="8"/>
                    <a:pt x="31" y="1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23"/>
                    <a:pt x="7" y="25"/>
                    <a:pt x="7" y="27"/>
                  </a:cubicBezTo>
                  <a:cubicBezTo>
                    <a:pt x="7" y="29"/>
                    <a:pt x="8" y="30"/>
                    <a:pt x="12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4" y="27"/>
                  </a:cubicBezTo>
                  <a:cubicBezTo>
                    <a:pt x="5" y="25"/>
                    <a:pt x="5" y="23"/>
                    <a:pt x="6" y="1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5"/>
                    <a:pt x="9" y="4"/>
                    <a:pt x="8" y="3"/>
                  </a:cubicBezTo>
                  <a:cubicBezTo>
                    <a:pt x="8" y="2"/>
                    <a:pt x="7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8"/>
                    <a:pt x="29" y="6"/>
                    <a:pt x="29" y="5"/>
                  </a:cubicBezTo>
                  <a:cubicBezTo>
                    <a:pt x="30" y="3"/>
                    <a:pt x="29" y="2"/>
                    <a:pt x="25" y="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3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/>
            <p:cNvSpPr>
              <a:spLocks/>
            </p:cNvSpPr>
            <p:nvPr userDrawn="1"/>
          </p:nvSpPr>
          <p:spPr bwMode="auto">
            <a:xfrm>
              <a:off x="3365500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19 w 30"/>
                <a:gd name="T3" fmla="*/ 2 h 32"/>
                <a:gd name="T4" fmla="*/ 6 w 30"/>
                <a:gd name="T5" fmla="*/ 18 h 32"/>
                <a:gd name="T6" fmla="*/ 15 w 30"/>
                <a:gd name="T7" fmla="*/ 30 h 32"/>
                <a:gd name="T8" fmla="*/ 20 w 30"/>
                <a:gd name="T9" fmla="*/ 27 h 32"/>
                <a:gd name="T10" fmla="*/ 20 w 30"/>
                <a:gd name="T11" fmla="*/ 23 h 32"/>
                <a:gd name="T12" fmla="*/ 16 w 30"/>
                <a:gd name="T13" fmla="*/ 19 h 32"/>
                <a:gd name="T14" fmla="*/ 16 w 30"/>
                <a:gd name="T15" fmla="*/ 17 h 32"/>
                <a:gd name="T16" fmla="*/ 30 w 30"/>
                <a:gd name="T17" fmla="*/ 17 h 32"/>
                <a:gd name="T18" fmla="*/ 29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8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3" y="2"/>
                    <a:pt x="19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9" y="30"/>
                    <a:pt x="15" y="30"/>
                  </a:cubicBezTo>
                  <a:cubicBezTo>
                    <a:pt x="17" y="30"/>
                    <a:pt x="19" y="30"/>
                    <a:pt x="20" y="2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7" y="19"/>
                    <a:pt x="26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8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8" y="0"/>
                    <a:pt x="21" y="0"/>
                  </a:cubicBezTo>
                  <a:cubicBezTo>
                    <a:pt x="24" y="0"/>
                    <a:pt x="28" y="1"/>
                    <a:pt x="29" y="1"/>
                  </a:cubicBezTo>
                  <a:cubicBezTo>
                    <a:pt x="29" y="2"/>
                    <a:pt x="29" y="5"/>
                    <a:pt x="28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5"/>
            <p:cNvSpPr>
              <a:spLocks/>
            </p:cNvSpPr>
            <p:nvPr userDrawn="1"/>
          </p:nvSpPr>
          <p:spPr bwMode="auto">
            <a:xfrm>
              <a:off x="3549650" y="542925"/>
              <a:ext cx="106363" cy="122238"/>
            </a:xfrm>
            <a:custGeom>
              <a:avLst/>
              <a:gdLst>
                <a:gd name="T0" fmla="*/ 28 w 28"/>
                <a:gd name="T1" fmla="*/ 0 h 32"/>
                <a:gd name="T2" fmla="*/ 26 w 28"/>
                <a:gd name="T3" fmla="*/ 9 h 32"/>
                <a:gd name="T4" fmla="*/ 25 w 28"/>
                <a:gd name="T5" fmla="*/ 9 h 32"/>
                <a:gd name="T6" fmla="*/ 24 w 28"/>
                <a:gd name="T7" fmla="*/ 5 h 32"/>
                <a:gd name="T8" fmla="*/ 19 w 28"/>
                <a:gd name="T9" fmla="*/ 3 h 32"/>
                <a:gd name="T10" fmla="*/ 17 w 28"/>
                <a:gd name="T11" fmla="*/ 3 h 32"/>
                <a:gd name="T12" fmla="*/ 12 w 28"/>
                <a:gd name="T13" fmla="*/ 26 h 32"/>
                <a:gd name="T14" fmla="*/ 16 w 28"/>
                <a:gd name="T15" fmla="*/ 31 h 32"/>
                <a:gd name="T16" fmla="*/ 16 w 28"/>
                <a:gd name="T17" fmla="*/ 32 h 32"/>
                <a:gd name="T18" fmla="*/ 1 w 28"/>
                <a:gd name="T19" fmla="*/ 32 h 32"/>
                <a:gd name="T20" fmla="*/ 2 w 28"/>
                <a:gd name="T21" fmla="*/ 31 h 32"/>
                <a:gd name="T22" fmla="*/ 7 w 28"/>
                <a:gd name="T23" fmla="*/ 26 h 32"/>
                <a:gd name="T24" fmla="*/ 11 w 28"/>
                <a:gd name="T25" fmla="*/ 3 h 32"/>
                <a:gd name="T26" fmla="*/ 9 w 28"/>
                <a:gd name="T27" fmla="*/ 3 h 32"/>
                <a:gd name="T28" fmla="*/ 4 w 28"/>
                <a:gd name="T29" fmla="*/ 5 h 32"/>
                <a:gd name="T30" fmla="*/ 1 w 28"/>
                <a:gd name="T31" fmla="*/ 9 h 32"/>
                <a:gd name="T32" fmla="*/ 0 w 28"/>
                <a:gd name="T33" fmla="*/ 9 h 32"/>
                <a:gd name="T34" fmla="*/ 2 w 28"/>
                <a:gd name="T35" fmla="*/ 0 h 32"/>
                <a:gd name="T36" fmla="*/ 3 w 28"/>
                <a:gd name="T37" fmla="*/ 0 h 32"/>
                <a:gd name="T38" fmla="*/ 5 w 28"/>
                <a:gd name="T39" fmla="*/ 1 h 32"/>
                <a:gd name="T40" fmla="*/ 24 w 28"/>
                <a:gd name="T41" fmla="*/ 1 h 32"/>
                <a:gd name="T42" fmla="*/ 26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7" y="2"/>
                    <a:pt x="27" y="6"/>
                    <a:pt x="26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5" y="5"/>
                    <a:pt x="24" y="5"/>
                  </a:cubicBezTo>
                  <a:cubicBezTo>
                    <a:pt x="23" y="3"/>
                    <a:pt x="22" y="3"/>
                    <a:pt x="19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30"/>
                    <a:pt x="12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6" y="31"/>
                    <a:pt x="6" y="30"/>
                    <a:pt x="7" y="2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6"/>
                    <a:pt x="2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1" y="3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5" y="1"/>
                    <a:pt x="2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/>
            <p:cNvSpPr>
              <a:spLocks/>
            </p:cNvSpPr>
            <p:nvPr userDrawn="1"/>
          </p:nvSpPr>
          <p:spPr bwMode="auto">
            <a:xfrm>
              <a:off x="3651250" y="547688"/>
              <a:ext cx="142875" cy="117475"/>
            </a:xfrm>
            <a:custGeom>
              <a:avLst/>
              <a:gdLst>
                <a:gd name="T0" fmla="*/ 38 w 38"/>
                <a:gd name="T1" fmla="*/ 2 h 31"/>
                <a:gd name="T2" fmla="*/ 33 w 38"/>
                <a:gd name="T3" fmla="*/ 6 h 31"/>
                <a:gd name="T4" fmla="*/ 30 w 38"/>
                <a:gd name="T5" fmla="*/ 25 h 31"/>
                <a:gd name="T6" fmla="*/ 33 w 38"/>
                <a:gd name="T7" fmla="*/ 30 h 31"/>
                <a:gd name="T8" fmla="*/ 33 w 38"/>
                <a:gd name="T9" fmla="*/ 31 h 31"/>
                <a:gd name="T10" fmla="*/ 19 w 38"/>
                <a:gd name="T11" fmla="*/ 31 h 31"/>
                <a:gd name="T12" fmla="*/ 19 w 38"/>
                <a:gd name="T13" fmla="*/ 30 h 31"/>
                <a:gd name="T14" fmla="*/ 24 w 38"/>
                <a:gd name="T15" fmla="*/ 25 h 31"/>
                <a:gd name="T16" fmla="*/ 26 w 38"/>
                <a:gd name="T17" fmla="*/ 16 h 31"/>
                <a:gd name="T18" fmla="*/ 12 w 38"/>
                <a:gd name="T19" fmla="*/ 16 h 31"/>
                <a:gd name="T20" fmla="*/ 11 w 38"/>
                <a:gd name="T21" fmla="*/ 25 h 31"/>
                <a:gd name="T22" fmla="*/ 14 w 38"/>
                <a:gd name="T23" fmla="*/ 30 h 31"/>
                <a:gd name="T24" fmla="*/ 14 w 38"/>
                <a:gd name="T25" fmla="*/ 31 h 31"/>
                <a:gd name="T26" fmla="*/ 0 w 38"/>
                <a:gd name="T27" fmla="*/ 31 h 31"/>
                <a:gd name="T28" fmla="*/ 1 w 38"/>
                <a:gd name="T29" fmla="*/ 30 h 31"/>
                <a:gd name="T30" fmla="*/ 5 w 38"/>
                <a:gd name="T31" fmla="*/ 25 h 31"/>
                <a:gd name="T32" fmla="*/ 9 w 38"/>
                <a:gd name="T33" fmla="*/ 6 h 31"/>
                <a:gd name="T34" fmla="*/ 5 w 38"/>
                <a:gd name="T35" fmla="*/ 2 h 31"/>
                <a:gd name="T36" fmla="*/ 6 w 38"/>
                <a:gd name="T37" fmla="*/ 0 h 31"/>
                <a:gd name="T38" fmla="*/ 19 w 38"/>
                <a:gd name="T39" fmla="*/ 0 h 31"/>
                <a:gd name="T40" fmla="*/ 19 w 38"/>
                <a:gd name="T41" fmla="*/ 2 h 31"/>
                <a:gd name="T42" fmla="*/ 14 w 38"/>
                <a:gd name="T43" fmla="*/ 6 h 31"/>
                <a:gd name="T44" fmla="*/ 13 w 38"/>
                <a:gd name="T45" fmla="*/ 14 h 31"/>
                <a:gd name="T46" fmla="*/ 27 w 38"/>
                <a:gd name="T47" fmla="*/ 14 h 31"/>
                <a:gd name="T48" fmla="*/ 28 w 38"/>
                <a:gd name="T49" fmla="*/ 6 h 31"/>
                <a:gd name="T50" fmla="*/ 25 w 38"/>
                <a:gd name="T51" fmla="*/ 2 h 31"/>
                <a:gd name="T52" fmla="*/ 25 w 38"/>
                <a:gd name="T53" fmla="*/ 0 h 31"/>
                <a:gd name="T54" fmla="*/ 38 w 38"/>
                <a:gd name="T55" fmla="*/ 0 h 31"/>
                <a:gd name="T56" fmla="*/ 38 w 38"/>
                <a:gd name="T5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31">
                  <a:moveTo>
                    <a:pt x="38" y="2"/>
                  </a:moveTo>
                  <a:cubicBezTo>
                    <a:pt x="34" y="2"/>
                    <a:pt x="34" y="3"/>
                    <a:pt x="33" y="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9"/>
                    <a:pt x="29" y="30"/>
                    <a:pt x="33" y="30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30"/>
                    <a:pt x="24" y="29"/>
                    <a:pt x="24" y="2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3"/>
                    <a:pt x="28" y="2"/>
                    <a:pt x="25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3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/>
            <p:cNvSpPr>
              <a:spLocks/>
            </p:cNvSpPr>
            <p:nvPr userDrawn="1"/>
          </p:nvSpPr>
          <p:spPr bwMode="auto">
            <a:xfrm>
              <a:off x="3794125" y="547688"/>
              <a:ext cx="106363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2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7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8" y="30"/>
                    <a:pt x="20" y="29"/>
                    <a:pt x="21" y="28"/>
                  </a:cubicBezTo>
                  <a:cubicBezTo>
                    <a:pt x="22" y="27"/>
                    <a:pt x="23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/>
            <p:cNvSpPr>
              <a:spLocks/>
            </p:cNvSpPr>
            <p:nvPr userDrawn="1"/>
          </p:nvSpPr>
          <p:spPr bwMode="auto">
            <a:xfrm>
              <a:off x="3971925" y="547688"/>
              <a:ext cx="161925" cy="120650"/>
            </a:xfrm>
            <a:custGeom>
              <a:avLst/>
              <a:gdLst>
                <a:gd name="T0" fmla="*/ 43 w 43"/>
                <a:gd name="T1" fmla="*/ 2 h 32"/>
                <a:gd name="T2" fmla="*/ 38 w 43"/>
                <a:gd name="T3" fmla="*/ 7 h 32"/>
                <a:gd name="T4" fmla="*/ 25 w 43"/>
                <a:gd name="T5" fmla="*/ 32 h 32"/>
                <a:gd name="T6" fmla="*/ 23 w 43"/>
                <a:gd name="T7" fmla="*/ 32 h 32"/>
                <a:gd name="T8" fmla="*/ 20 w 43"/>
                <a:gd name="T9" fmla="*/ 10 h 32"/>
                <a:gd name="T10" fmla="*/ 20 w 43"/>
                <a:gd name="T11" fmla="*/ 10 h 32"/>
                <a:gd name="T12" fmla="*/ 9 w 43"/>
                <a:gd name="T13" fmla="*/ 32 h 32"/>
                <a:gd name="T14" fmla="*/ 7 w 43"/>
                <a:gd name="T15" fmla="*/ 32 h 32"/>
                <a:gd name="T16" fmla="*/ 4 w 43"/>
                <a:gd name="T17" fmla="*/ 6 h 32"/>
                <a:gd name="T18" fmla="*/ 0 w 43"/>
                <a:gd name="T19" fmla="*/ 2 h 32"/>
                <a:gd name="T20" fmla="*/ 0 w 43"/>
                <a:gd name="T21" fmla="*/ 0 h 32"/>
                <a:gd name="T22" fmla="*/ 12 w 43"/>
                <a:gd name="T23" fmla="*/ 0 h 32"/>
                <a:gd name="T24" fmla="*/ 12 w 43"/>
                <a:gd name="T25" fmla="*/ 2 h 32"/>
                <a:gd name="T26" fmla="*/ 11 w 43"/>
                <a:gd name="T27" fmla="*/ 2 h 32"/>
                <a:gd name="T28" fmla="*/ 9 w 43"/>
                <a:gd name="T29" fmla="*/ 5 h 32"/>
                <a:gd name="T30" fmla="*/ 11 w 43"/>
                <a:gd name="T31" fmla="*/ 23 h 32"/>
                <a:gd name="T32" fmla="*/ 11 w 43"/>
                <a:gd name="T33" fmla="*/ 23 h 32"/>
                <a:gd name="T34" fmla="*/ 22 w 43"/>
                <a:gd name="T35" fmla="*/ 1 h 32"/>
                <a:gd name="T36" fmla="*/ 23 w 43"/>
                <a:gd name="T37" fmla="*/ 1 h 32"/>
                <a:gd name="T38" fmla="*/ 27 w 43"/>
                <a:gd name="T39" fmla="*/ 23 h 32"/>
                <a:gd name="T40" fmla="*/ 27 w 43"/>
                <a:gd name="T41" fmla="*/ 23 h 32"/>
                <a:gd name="T42" fmla="*/ 35 w 43"/>
                <a:gd name="T43" fmla="*/ 6 h 32"/>
                <a:gd name="T44" fmla="*/ 34 w 43"/>
                <a:gd name="T45" fmla="*/ 2 h 32"/>
                <a:gd name="T46" fmla="*/ 33 w 43"/>
                <a:gd name="T47" fmla="*/ 2 h 32"/>
                <a:gd name="T48" fmla="*/ 33 w 43"/>
                <a:gd name="T49" fmla="*/ 0 h 32"/>
                <a:gd name="T50" fmla="*/ 43 w 43"/>
                <a:gd name="T51" fmla="*/ 0 h 32"/>
                <a:gd name="T52" fmla="*/ 43 w 43"/>
                <a:gd name="T53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3" h="32">
                  <a:moveTo>
                    <a:pt x="43" y="2"/>
                  </a:moveTo>
                  <a:cubicBezTo>
                    <a:pt x="40" y="2"/>
                    <a:pt x="40" y="2"/>
                    <a:pt x="38" y="7"/>
                  </a:cubicBezTo>
                  <a:cubicBezTo>
                    <a:pt x="35" y="11"/>
                    <a:pt x="32" y="19"/>
                    <a:pt x="25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3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2"/>
                    <a:pt x="9" y="3"/>
                    <a:pt x="9" y="5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30" y="17"/>
                    <a:pt x="34" y="10"/>
                    <a:pt x="35" y="6"/>
                  </a:cubicBezTo>
                  <a:cubicBezTo>
                    <a:pt x="36" y="3"/>
                    <a:pt x="36" y="2"/>
                    <a:pt x="34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43" y="0"/>
                    <a:pt x="43" y="0"/>
                    <a:pt x="43" y="0"/>
                  </a:cubicBezTo>
                  <a:lnTo>
                    <a:pt x="4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"/>
            <p:cNvSpPr>
              <a:spLocks noEditPoints="1"/>
            </p:cNvSpPr>
            <p:nvPr userDrawn="1"/>
          </p:nvSpPr>
          <p:spPr bwMode="auto">
            <a:xfrm>
              <a:off x="4141788" y="547688"/>
              <a:ext cx="112713" cy="120650"/>
            </a:xfrm>
            <a:custGeom>
              <a:avLst/>
              <a:gdLst>
                <a:gd name="T0" fmla="*/ 30 w 30"/>
                <a:gd name="T1" fmla="*/ 13 h 32"/>
                <a:gd name="T2" fmla="*/ 13 w 30"/>
                <a:gd name="T3" fmla="*/ 32 h 32"/>
                <a:gd name="T4" fmla="*/ 0 w 30"/>
                <a:gd name="T5" fmla="*/ 19 h 32"/>
                <a:gd name="T6" fmla="*/ 17 w 30"/>
                <a:gd name="T7" fmla="*/ 0 h 32"/>
                <a:gd name="T8" fmla="*/ 30 w 30"/>
                <a:gd name="T9" fmla="*/ 13 h 32"/>
                <a:gd name="T10" fmla="*/ 6 w 30"/>
                <a:gd name="T11" fmla="*/ 20 h 32"/>
                <a:gd name="T12" fmla="*/ 13 w 30"/>
                <a:gd name="T13" fmla="*/ 30 h 32"/>
                <a:gd name="T14" fmla="*/ 24 w 30"/>
                <a:gd name="T15" fmla="*/ 12 h 32"/>
                <a:gd name="T16" fmla="*/ 17 w 30"/>
                <a:gd name="T17" fmla="*/ 1 h 32"/>
                <a:gd name="T18" fmla="*/ 6 w 30"/>
                <a:gd name="T1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2">
                  <a:moveTo>
                    <a:pt x="30" y="13"/>
                  </a:moveTo>
                  <a:cubicBezTo>
                    <a:pt x="30" y="24"/>
                    <a:pt x="23" y="32"/>
                    <a:pt x="13" y="32"/>
                  </a:cubicBezTo>
                  <a:cubicBezTo>
                    <a:pt x="5" y="32"/>
                    <a:pt x="0" y="27"/>
                    <a:pt x="0" y="19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5" y="0"/>
                    <a:pt x="30" y="5"/>
                    <a:pt x="30" y="13"/>
                  </a:cubicBezTo>
                  <a:close/>
                  <a:moveTo>
                    <a:pt x="6" y="20"/>
                  </a:moveTo>
                  <a:cubicBezTo>
                    <a:pt x="6" y="26"/>
                    <a:pt x="8" y="30"/>
                    <a:pt x="13" y="30"/>
                  </a:cubicBezTo>
                  <a:cubicBezTo>
                    <a:pt x="20" y="30"/>
                    <a:pt x="24" y="20"/>
                    <a:pt x="24" y="12"/>
                  </a:cubicBezTo>
                  <a:cubicBezTo>
                    <a:pt x="24" y="6"/>
                    <a:pt x="22" y="1"/>
                    <a:pt x="17" y="1"/>
                  </a:cubicBezTo>
                  <a:cubicBezTo>
                    <a:pt x="11" y="1"/>
                    <a:pt x="6" y="11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0"/>
            <p:cNvSpPr>
              <a:spLocks noEditPoints="1"/>
            </p:cNvSpPr>
            <p:nvPr userDrawn="1"/>
          </p:nvSpPr>
          <p:spPr bwMode="auto">
            <a:xfrm>
              <a:off x="4260850" y="547688"/>
              <a:ext cx="109538" cy="120650"/>
            </a:xfrm>
            <a:custGeom>
              <a:avLst/>
              <a:gdLst>
                <a:gd name="T0" fmla="*/ 29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4 w 29"/>
                <a:gd name="T9" fmla="*/ 18 h 32"/>
                <a:gd name="T10" fmla="*/ 12 w 29"/>
                <a:gd name="T11" fmla="*/ 18 h 32"/>
                <a:gd name="T12" fmla="*/ 11 w 29"/>
                <a:gd name="T13" fmla="*/ 25 h 32"/>
                <a:gd name="T14" fmla="*/ 14 w 29"/>
                <a:gd name="T15" fmla="*/ 30 h 32"/>
                <a:gd name="T16" fmla="*/ 14 w 29"/>
                <a:gd name="T17" fmla="*/ 31 h 32"/>
                <a:gd name="T18" fmla="*/ 0 w 29"/>
                <a:gd name="T19" fmla="*/ 31 h 32"/>
                <a:gd name="T20" fmla="*/ 1 w 29"/>
                <a:gd name="T21" fmla="*/ 30 h 32"/>
                <a:gd name="T22" fmla="*/ 6 w 29"/>
                <a:gd name="T23" fmla="*/ 25 h 32"/>
                <a:gd name="T24" fmla="*/ 9 w 29"/>
                <a:gd name="T25" fmla="*/ 6 h 32"/>
                <a:gd name="T26" fmla="*/ 6 w 29"/>
                <a:gd name="T27" fmla="*/ 2 h 32"/>
                <a:gd name="T28" fmla="*/ 6 w 29"/>
                <a:gd name="T29" fmla="*/ 0 h 32"/>
                <a:gd name="T30" fmla="*/ 18 w 29"/>
                <a:gd name="T31" fmla="*/ 0 h 32"/>
                <a:gd name="T32" fmla="*/ 25 w 29"/>
                <a:gd name="T33" fmla="*/ 2 h 32"/>
                <a:gd name="T34" fmla="*/ 28 w 29"/>
                <a:gd name="T35" fmla="*/ 8 h 32"/>
                <a:gd name="T36" fmla="*/ 21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9 w 29"/>
                <a:gd name="T45" fmla="*/ 32 h 32"/>
                <a:gd name="T46" fmla="*/ 14 w 29"/>
                <a:gd name="T47" fmla="*/ 16 h 32"/>
                <a:gd name="T48" fmla="*/ 19 w 29"/>
                <a:gd name="T49" fmla="*/ 15 h 32"/>
                <a:gd name="T50" fmla="*/ 22 w 29"/>
                <a:gd name="T51" fmla="*/ 8 h 32"/>
                <a:gd name="T52" fmla="*/ 18 w 29"/>
                <a:gd name="T53" fmla="*/ 2 h 32"/>
                <a:gd name="T54" fmla="*/ 16 w 29"/>
                <a:gd name="T55" fmla="*/ 3 h 32"/>
                <a:gd name="T56" fmla="*/ 15 w 29"/>
                <a:gd name="T57" fmla="*/ 5 h 32"/>
                <a:gd name="T58" fmla="*/ 13 w 29"/>
                <a:gd name="T59" fmla="*/ 16 h 32"/>
                <a:gd name="T60" fmla="*/ 14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9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1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6" y="18"/>
                    <a:pt x="15" y="18"/>
                    <a:pt x="14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6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1"/>
                    <a:pt x="25" y="2"/>
                  </a:cubicBezTo>
                  <a:cubicBezTo>
                    <a:pt x="27" y="3"/>
                    <a:pt x="28" y="5"/>
                    <a:pt x="28" y="8"/>
                  </a:cubicBezTo>
                  <a:cubicBezTo>
                    <a:pt x="28" y="13"/>
                    <a:pt x="25" y="16"/>
                    <a:pt x="21" y="17"/>
                  </a:cubicBezTo>
                  <a:cubicBezTo>
                    <a:pt x="21" y="18"/>
                    <a:pt x="22" y="21"/>
                    <a:pt x="23" y="23"/>
                  </a:cubicBezTo>
                  <a:cubicBezTo>
                    <a:pt x="25" y="26"/>
                    <a:pt x="26" y="27"/>
                    <a:pt x="26" y="28"/>
                  </a:cubicBezTo>
                  <a:cubicBezTo>
                    <a:pt x="27" y="30"/>
                    <a:pt x="28" y="30"/>
                    <a:pt x="29" y="30"/>
                  </a:cubicBezTo>
                  <a:lnTo>
                    <a:pt x="29" y="32"/>
                  </a:lnTo>
                  <a:close/>
                  <a:moveTo>
                    <a:pt x="14" y="16"/>
                  </a:moveTo>
                  <a:cubicBezTo>
                    <a:pt x="16" y="16"/>
                    <a:pt x="18" y="16"/>
                    <a:pt x="19" y="15"/>
                  </a:cubicBezTo>
                  <a:cubicBezTo>
                    <a:pt x="21" y="14"/>
                    <a:pt x="22" y="11"/>
                    <a:pt x="22" y="8"/>
                  </a:cubicBezTo>
                  <a:cubicBezTo>
                    <a:pt x="22" y="4"/>
                    <a:pt x="20" y="2"/>
                    <a:pt x="18" y="2"/>
                  </a:cubicBezTo>
                  <a:cubicBezTo>
                    <a:pt x="17" y="2"/>
                    <a:pt x="16" y="2"/>
                    <a:pt x="16" y="3"/>
                  </a:cubicBezTo>
                  <a:cubicBezTo>
                    <a:pt x="15" y="3"/>
                    <a:pt x="15" y="4"/>
                    <a:pt x="15" y="5"/>
                  </a:cubicBezTo>
                  <a:cubicBezTo>
                    <a:pt x="13" y="16"/>
                    <a:pt x="13" y="16"/>
                    <a:pt x="13" y="16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/>
            <p:cNvSpPr>
              <a:spLocks/>
            </p:cNvSpPr>
            <p:nvPr userDrawn="1"/>
          </p:nvSpPr>
          <p:spPr bwMode="auto">
            <a:xfrm>
              <a:off x="4381500" y="547688"/>
              <a:ext cx="95250" cy="117475"/>
            </a:xfrm>
            <a:custGeom>
              <a:avLst/>
              <a:gdLst>
                <a:gd name="T0" fmla="*/ 25 w 25"/>
                <a:gd name="T1" fmla="*/ 24 h 31"/>
                <a:gd name="T2" fmla="*/ 22 w 25"/>
                <a:gd name="T3" fmla="*/ 31 h 31"/>
                <a:gd name="T4" fmla="*/ 0 w 25"/>
                <a:gd name="T5" fmla="*/ 31 h 31"/>
                <a:gd name="T6" fmla="*/ 0 w 25"/>
                <a:gd name="T7" fmla="*/ 30 h 31"/>
                <a:gd name="T8" fmla="*/ 5 w 25"/>
                <a:gd name="T9" fmla="*/ 26 h 31"/>
                <a:gd name="T10" fmla="*/ 9 w 25"/>
                <a:gd name="T11" fmla="*/ 6 h 31"/>
                <a:gd name="T12" fmla="*/ 6 w 25"/>
                <a:gd name="T13" fmla="*/ 2 h 31"/>
                <a:gd name="T14" fmla="*/ 6 w 25"/>
                <a:gd name="T15" fmla="*/ 0 h 31"/>
                <a:gd name="T16" fmla="*/ 19 w 25"/>
                <a:gd name="T17" fmla="*/ 0 h 31"/>
                <a:gd name="T18" fmla="*/ 19 w 25"/>
                <a:gd name="T19" fmla="*/ 2 h 31"/>
                <a:gd name="T20" fmla="*/ 14 w 25"/>
                <a:gd name="T21" fmla="*/ 6 h 31"/>
                <a:gd name="T22" fmla="*/ 11 w 25"/>
                <a:gd name="T23" fmla="*/ 25 h 31"/>
                <a:gd name="T24" fmla="*/ 11 w 25"/>
                <a:gd name="T25" fmla="*/ 29 h 31"/>
                <a:gd name="T26" fmla="*/ 15 w 25"/>
                <a:gd name="T27" fmla="*/ 30 h 31"/>
                <a:gd name="T28" fmla="*/ 20 w 25"/>
                <a:gd name="T29" fmla="*/ 28 h 31"/>
                <a:gd name="T30" fmla="*/ 24 w 25"/>
                <a:gd name="T31" fmla="*/ 23 h 31"/>
                <a:gd name="T32" fmla="*/ 25 w 25"/>
                <a:gd name="T33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1">
                  <a:moveTo>
                    <a:pt x="25" y="24"/>
                  </a:moveTo>
                  <a:cubicBezTo>
                    <a:pt x="25" y="25"/>
                    <a:pt x="23" y="30"/>
                    <a:pt x="2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7" y="30"/>
                    <a:pt x="19" y="29"/>
                    <a:pt x="20" y="28"/>
                  </a:cubicBezTo>
                  <a:cubicBezTo>
                    <a:pt x="21" y="27"/>
                    <a:pt x="22" y="25"/>
                    <a:pt x="24" y="23"/>
                  </a:cubicBezTo>
                  <a:lnTo>
                    <a:pt x="2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2"/>
            <p:cNvSpPr>
              <a:spLocks noEditPoints="1"/>
            </p:cNvSpPr>
            <p:nvPr userDrawn="1"/>
          </p:nvSpPr>
          <p:spPr bwMode="auto">
            <a:xfrm>
              <a:off x="4487863" y="547688"/>
              <a:ext cx="127000" cy="117475"/>
            </a:xfrm>
            <a:custGeom>
              <a:avLst/>
              <a:gdLst>
                <a:gd name="T0" fmla="*/ 18 w 34"/>
                <a:gd name="T1" fmla="*/ 0 h 31"/>
                <a:gd name="T2" fmla="*/ 34 w 34"/>
                <a:gd name="T3" fmla="*/ 14 h 31"/>
                <a:gd name="T4" fmla="*/ 26 w 34"/>
                <a:gd name="T5" fmla="*/ 28 h 31"/>
                <a:gd name="T6" fmla="*/ 11 w 34"/>
                <a:gd name="T7" fmla="*/ 31 h 31"/>
                <a:gd name="T8" fmla="*/ 0 w 34"/>
                <a:gd name="T9" fmla="*/ 31 h 31"/>
                <a:gd name="T10" fmla="*/ 0 w 34"/>
                <a:gd name="T11" fmla="*/ 30 h 31"/>
                <a:gd name="T12" fmla="*/ 5 w 34"/>
                <a:gd name="T13" fmla="*/ 26 h 31"/>
                <a:gd name="T14" fmla="*/ 9 w 34"/>
                <a:gd name="T15" fmla="*/ 6 h 31"/>
                <a:gd name="T16" fmla="*/ 5 w 34"/>
                <a:gd name="T17" fmla="*/ 2 h 31"/>
                <a:gd name="T18" fmla="*/ 6 w 34"/>
                <a:gd name="T19" fmla="*/ 0 h 31"/>
                <a:gd name="T20" fmla="*/ 18 w 34"/>
                <a:gd name="T21" fmla="*/ 0 h 31"/>
                <a:gd name="T22" fmla="*/ 11 w 34"/>
                <a:gd name="T23" fmla="*/ 25 h 31"/>
                <a:gd name="T24" fmla="*/ 11 w 34"/>
                <a:gd name="T25" fmla="*/ 29 h 31"/>
                <a:gd name="T26" fmla="*/ 14 w 34"/>
                <a:gd name="T27" fmla="*/ 30 h 31"/>
                <a:gd name="T28" fmla="*/ 28 w 34"/>
                <a:gd name="T29" fmla="*/ 13 h 31"/>
                <a:gd name="T30" fmla="*/ 18 w 34"/>
                <a:gd name="T31" fmla="*/ 2 h 31"/>
                <a:gd name="T32" fmla="*/ 15 w 34"/>
                <a:gd name="T33" fmla="*/ 3 h 31"/>
                <a:gd name="T34" fmla="*/ 14 w 34"/>
                <a:gd name="T35" fmla="*/ 5 h 31"/>
                <a:gd name="T36" fmla="*/ 11 w 34"/>
                <a:gd name="T37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1">
                  <a:moveTo>
                    <a:pt x="18" y="0"/>
                  </a:moveTo>
                  <a:cubicBezTo>
                    <a:pt x="28" y="0"/>
                    <a:pt x="34" y="4"/>
                    <a:pt x="34" y="14"/>
                  </a:cubicBezTo>
                  <a:cubicBezTo>
                    <a:pt x="34" y="19"/>
                    <a:pt x="31" y="25"/>
                    <a:pt x="26" y="28"/>
                  </a:cubicBezTo>
                  <a:cubicBezTo>
                    <a:pt x="22" y="31"/>
                    <a:pt x="17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3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18" y="0"/>
                  </a:lnTo>
                  <a:close/>
                  <a:moveTo>
                    <a:pt x="11" y="25"/>
                  </a:move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4" y="30"/>
                  </a:cubicBezTo>
                  <a:cubicBezTo>
                    <a:pt x="23" y="30"/>
                    <a:pt x="28" y="22"/>
                    <a:pt x="28" y="13"/>
                  </a:cubicBezTo>
                  <a:cubicBezTo>
                    <a:pt x="28" y="7"/>
                    <a:pt x="25" y="2"/>
                    <a:pt x="18" y="2"/>
                  </a:cubicBezTo>
                  <a:cubicBezTo>
                    <a:pt x="17" y="2"/>
                    <a:pt x="16" y="2"/>
                    <a:pt x="15" y="3"/>
                  </a:cubicBezTo>
                  <a:cubicBezTo>
                    <a:pt x="15" y="3"/>
                    <a:pt x="15" y="4"/>
                    <a:pt x="14" y="5"/>
                  </a:cubicBezTo>
                  <a:lnTo>
                    <a:pt x="11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3"/>
            <p:cNvSpPr>
              <a:spLocks/>
            </p:cNvSpPr>
            <p:nvPr userDrawn="1"/>
          </p:nvSpPr>
          <p:spPr bwMode="auto">
            <a:xfrm>
              <a:off x="4686300" y="542925"/>
              <a:ext cx="106363" cy="122238"/>
            </a:xfrm>
            <a:custGeom>
              <a:avLst/>
              <a:gdLst>
                <a:gd name="T0" fmla="*/ 28 w 28"/>
                <a:gd name="T1" fmla="*/ 0 h 32"/>
                <a:gd name="T2" fmla="*/ 27 w 28"/>
                <a:gd name="T3" fmla="*/ 9 h 32"/>
                <a:gd name="T4" fmla="*/ 25 w 28"/>
                <a:gd name="T5" fmla="*/ 9 h 32"/>
                <a:gd name="T6" fmla="*/ 25 w 28"/>
                <a:gd name="T7" fmla="*/ 5 h 32"/>
                <a:gd name="T8" fmla="*/ 20 w 28"/>
                <a:gd name="T9" fmla="*/ 3 h 32"/>
                <a:gd name="T10" fmla="*/ 17 w 28"/>
                <a:gd name="T11" fmla="*/ 3 h 32"/>
                <a:gd name="T12" fmla="*/ 13 w 28"/>
                <a:gd name="T13" fmla="*/ 26 h 32"/>
                <a:gd name="T14" fmla="*/ 17 w 28"/>
                <a:gd name="T15" fmla="*/ 31 h 32"/>
                <a:gd name="T16" fmla="*/ 17 w 28"/>
                <a:gd name="T17" fmla="*/ 32 h 32"/>
                <a:gd name="T18" fmla="*/ 2 w 28"/>
                <a:gd name="T19" fmla="*/ 32 h 32"/>
                <a:gd name="T20" fmla="*/ 2 w 28"/>
                <a:gd name="T21" fmla="*/ 31 h 32"/>
                <a:gd name="T22" fmla="*/ 8 w 28"/>
                <a:gd name="T23" fmla="*/ 26 h 32"/>
                <a:gd name="T24" fmla="*/ 12 w 28"/>
                <a:gd name="T25" fmla="*/ 3 h 32"/>
                <a:gd name="T26" fmla="*/ 10 w 28"/>
                <a:gd name="T27" fmla="*/ 3 h 32"/>
                <a:gd name="T28" fmla="*/ 4 w 28"/>
                <a:gd name="T29" fmla="*/ 5 h 32"/>
                <a:gd name="T30" fmla="*/ 2 w 28"/>
                <a:gd name="T31" fmla="*/ 9 h 32"/>
                <a:gd name="T32" fmla="*/ 0 w 28"/>
                <a:gd name="T33" fmla="*/ 9 h 32"/>
                <a:gd name="T34" fmla="*/ 3 w 28"/>
                <a:gd name="T35" fmla="*/ 0 h 32"/>
                <a:gd name="T36" fmla="*/ 4 w 28"/>
                <a:gd name="T37" fmla="*/ 0 h 32"/>
                <a:gd name="T38" fmla="*/ 6 w 28"/>
                <a:gd name="T39" fmla="*/ 1 h 32"/>
                <a:gd name="T40" fmla="*/ 25 w 28"/>
                <a:gd name="T41" fmla="*/ 1 h 32"/>
                <a:gd name="T42" fmla="*/ 27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8" y="2"/>
                    <a:pt x="27" y="6"/>
                    <a:pt x="27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5" y="5"/>
                    <a:pt x="25" y="5"/>
                  </a:cubicBezTo>
                  <a:cubicBezTo>
                    <a:pt x="24" y="3"/>
                    <a:pt x="23" y="3"/>
                    <a:pt x="20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2" y="30"/>
                    <a:pt x="13" y="31"/>
                    <a:pt x="17" y="3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7" y="31"/>
                    <a:pt x="7" y="30"/>
                    <a:pt x="8" y="26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4" y="6"/>
                    <a:pt x="3" y="7"/>
                    <a:pt x="2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2" y="3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1"/>
                    <a:pt x="27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4"/>
            <p:cNvSpPr>
              <a:spLocks noEditPoints="1"/>
            </p:cNvSpPr>
            <p:nvPr userDrawn="1"/>
          </p:nvSpPr>
          <p:spPr bwMode="auto">
            <a:xfrm>
              <a:off x="4803775" y="547688"/>
              <a:ext cx="115888" cy="120650"/>
            </a:xfrm>
            <a:custGeom>
              <a:avLst/>
              <a:gdLst>
                <a:gd name="T0" fmla="*/ 31 w 31"/>
                <a:gd name="T1" fmla="*/ 13 h 32"/>
                <a:gd name="T2" fmla="*/ 13 w 31"/>
                <a:gd name="T3" fmla="*/ 32 h 32"/>
                <a:gd name="T4" fmla="*/ 0 w 31"/>
                <a:gd name="T5" fmla="*/ 19 h 32"/>
                <a:gd name="T6" fmla="*/ 18 w 31"/>
                <a:gd name="T7" fmla="*/ 0 h 32"/>
                <a:gd name="T8" fmla="*/ 31 w 31"/>
                <a:gd name="T9" fmla="*/ 13 h 32"/>
                <a:gd name="T10" fmla="*/ 6 w 31"/>
                <a:gd name="T11" fmla="*/ 20 h 32"/>
                <a:gd name="T12" fmla="*/ 13 w 31"/>
                <a:gd name="T13" fmla="*/ 30 h 32"/>
                <a:gd name="T14" fmla="*/ 24 w 31"/>
                <a:gd name="T15" fmla="*/ 12 h 32"/>
                <a:gd name="T16" fmla="*/ 17 w 31"/>
                <a:gd name="T17" fmla="*/ 1 h 32"/>
                <a:gd name="T18" fmla="*/ 6 w 31"/>
                <a:gd name="T1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2">
                  <a:moveTo>
                    <a:pt x="31" y="13"/>
                  </a:moveTo>
                  <a:cubicBezTo>
                    <a:pt x="31" y="24"/>
                    <a:pt x="23" y="32"/>
                    <a:pt x="13" y="32"/>
                  </a:cubicBezTo>
                  <a:cubicBezTo>
                    <a:pt x="5" y="32"/>
                    <a:pt x="0" y="27"/>
                    <a:pt x="0" y="19"/>
                  </a:cubicBezTo>
                  <a:cubicBezTo>
                    <a:pt x="0" y="8"/>
                    <a:pt x="7" y="0"/>
                    <a:pt x="18" y="0"/>
                  </a:cubicBezTo>
                  <a:cubicBezTo>
                    <a:pt x="25" y="0"/>
                    <a:pt x="31" y="5"/>
                    <a:pt x="31" y="13"/>
                  </a:cubicBezTo>
                  <a:close/>
                  <a:moveTo>
                    <a:pt x="6" y="20"/>
                  </a:moveTo>
                  <a:cubicBezTo>
                    <a:pt x="6" y="26"/>
                    <a:pt x="8" y="30"/>
                    <a:pt x="13" y="30"/>
                  </a:cubicBezTo>
                  <a:cubicBezTo>
                    <a:pt x="20" y="30"/>
                    <a:pt x="24" y="20"/>
                    <a:pt x="24" y="12"/>
                  </a:cubicBezTo>
                  <a:cubicBezTo>
                    <a:pt x="24" y="6"/>
                    <a:pt x="23" y="1"/>
                    <a:pt x="17" y="1"/>
                  </a:cubicBezTo>
                  <a:cubicBezTo>
                    <a:pt x="11" y="1"/>
                    <a:pt x="6" y="11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5"/>
            <p:cNvSpPr>
              <a:spLocks/>
            </p:cNvSpPr>
            <p:nvPr userDrawn="1"/>
          </p:nvSpPr>
          <p:spPr bwMode="auto">
            <a:xfrm>
              <a:off x="4943475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20 w 30"/>
                <a:gd name="T3" fmla="*/ 2 h 32"/>
                <a:gd name="T4" fmla="*/ 6 w 30"/>
                <a:gd name="T5" fmla="*/ 18 h 32"/>
                <a:gd name="T6" fmla="*/ 16 w 30"/>
                <a:gd name="T7" fmla="*/ 30 h 32"/>
                <a:gd name="T8" fmla="*/ 20 w 30"/>
                <a:gd name="T9" fmla="*/ 27 h 32"/>
                <a:gd name="T10" fmla="*/ 21 w 30"/>
                <a:gd name="T11" fmla="*/ 23 h 32"/>
                <a:gd name="T12" fmla="*/ 16 w 30"/>
                <a:gd name="T13" fmla="*/ 19 h 32"/>
                <a:gd name="T14" fmla="*/ 17 w 30"/>
                <a:gd name="T15" fmla="*/ 17 h 32"/>
                <a:gd name="T16" fmla="*/ 30 w 30"/>
                <a:gd name="T17" fmla="*/ 17 h 32"/>
                <a:gd name="T18" fmla="*/ 30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9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4" y="2"/>
                    <a:pt x="20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10" y="30"/>
                    <a:pt x="16" y="30"/>
                  </a:cubicBezTo>
                  <a:cubicBezTo>
                    <a:pt x="18" y="30"/>
                    <a:pt x="19" y="30"/>
                    <a:pt x="20" y="2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7" y="19"/>
                    <a:pt x="27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9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9" y="0"/>
                    <a:pt x="21" y="0"/>
                  </a:cubicBezTo>
                  <a:cubicBezTo>
                    <a:pt x="25" y="0"/>
                    <a:pt x="28" y="1"/>
                    <a:pt x="29" y="1"/>
                  </a:cubicBezTo>
                  <a:cubicBezTo>
                    <a:pt x="29" y="2"/>
                    <a:pt x="29" y="5"/>
                    <a:pt x="29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6"/>
            <p:cNvSpPr>
              <a:spLocks/>
            </p:cNvSpPr>
            <p:nvPr userDrawn="1"/>
          </p:nvSpPr>
          <p:spPr bwMode="auto">
            <a:xfrm>
              <a:off x="5064125" y="547688"/>
              <a:ext cx="104775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3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8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7"/>
                    <a:pt x="11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9" y="30"/>
                    <a:pt x="20" y="29"/>
                    <a:pt x="21" y="28"/>
                  </a:cubicBezTo>
                  <a:cubicBezTo>
                    <a:pt x="22" y="27"/>
                    <a:pt x="24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5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7"/>
            <p:cNvSpPr>
              <a:spLocks/>
            </p:cNvSpPr>
            <p:nvPr userDrawn="1"/>
          </p:nvSpPr>
          <p:spPr bwMode="auto">
            <a:xfrm>
              <a:off x="5187950" y="542925"/>
              <a:ext cx="104775" cy="122238"/>
            </a:xfrm>
            <a:custGeom>
              <a:avLst/>
              <a:gdLst>
                <a:gd name="T0" fmla="*/ 28 w 28"/>
                <a:gd name="T1" fmla="*/ 0 h 32"/>
                <a:gd name="T2" fmla="*/ 26 w 28"/>
                <a:gd name="T3" fmla="*/ 9 h 32"/>
                <a:gd name="T4" fmla="*/ 25 w 28"/>
                <a:gd name="T5" fmla="*/ 9 h 32"/>
                <a:gd name="T6" fmla="*/ 24 w 28"/>
                <a:gd name="T7" fmla="*/ 5 h 32"/>
                <a:gd name="T8" fmla="*/ 19 w 28"/>
                <a:gd name="T9" fmla="*/ 3 h 32"/>
                <a:gd name="T10" fmla="*/ 17 w 28"/>
                <a:gd name="T11" fmla="*/ 3 h 32"/>
                <a:gd name="T12" fmla="*/ 12 w 28"/>
                <a:gd name="T13" fmla="*/ 26 h 32"/>
                <a:gd name="T14" fmla="*/ 16 w 28"/>
                <a:gd name="T15" fmla="*/ 31 h 32"/>
                <a:gd name="T16" fmla="*/ 16 w 28"/>
                <a:gd name="T17" fmla="*/ 32 h 32"/>
                <a:gd name="T18" fmla="*/ 1 w 28"/>
                <a:gd name="T19" fmla="*/ 32 h 32"/>
                <a:gd name="T20" fmla="*/ 2 w 28"/>
                <a:gd name="T21" fmla="*/ 31 h 32"/>
                <a:gd name="T22" fmla="*/ 7 w 28"/>
                <a:gd name="T23" fmla="*/ 26 h 32"/>
                <a:gd name="T24" fmla="*/ 11 w 28"/>
                <a:gd name="T25" fmla="*/ 3 h 32"/>
                <a:gd name="T26" fmla="*/ 9 w 28"/>
                <a:gd name="T27" fmla="*/ 3 h 32"/>
                <a:gd name="T28" fmla="*/ 4 w 28"/>
                <a:gd name="T29" fmla="*/ 5 h 32"/>
                <a:gd name="T30" fmla="*/ 1 w 28"/>
                <a:gd name="T31" fmla="*/ 9 h 32"/>
                <a:gd name="T32" fmla="*/ 0 w 28"/>
                <a:gd name="T33" fmla="*/ 9 h 32"/>
                <a:gd name="T34" fmla="*/ 2 w 28"/>
                <a:gd name="T35" fmla="*/ 0 h 32"/>
                <a:gd name="T36" fmla="*/ 3 w 28"/>
                <a:gd name="T37" fmla="*/ 0 h 32"/>
                <a:gd name="T38" fmla="*/ 5 w 28"/>
                <a:gd name="T39" fmla="*/ 1 h 32"/>
                <a:gd name="T40" fmla="*/ 24 w 28"/>
                <a:gd name="T41" fmla="*/ 1 h 32"/>
                <a:gd name="T42" fmla="*/ 26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7" y="2"/>
                    <a:pt x="27" y="6"/>
                    <a:pt x="26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4" y="5"/>
                    <a:pt x="24" y="5"/>
                  </a:cubicBezTo>
                  <a:cubicBezTo>
                    <a:pt x="23" y="3"/>
                    <a:pt x="22" y="3"/>
                    <a:pt x="19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30"/>
                    <a:pt x="12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6" y="31"/>
                    <a:pt x="6" y="30"/>
                    <a:pt x="7" y="2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6"/>
                    <a:pt x="2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1" y="3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5" y="1"/>
                    <a:pt x="2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8"/>
            <p:cNvSpPr>
              <a:spLocks/>
            </p:cNvSpPr>
            <p:nvPr userDrawn="1"/>
          </p:nvSpPr>
          <p:spPr bwMode="auto">
            <a:xfrm>
              <a:off x="5289550" y="547688"/>
              <a:ext cx="142875" cy="117475"/>
            </a:xfrm>
            <a:custGeom>
              <a:avLst/>
              <a:gdLst>
                <a:gd name="T0" fmla="*/ 38 w 38"/>
                <a:gd name="T1" fmla="*/ 2 h 31"/>
                <a:gd name="T2" fmla="*/ 33 w 38"/>
                <a:gd name="T3" fmla="*/ 6 h 31"/>
                <a:gd name="T4" fmla="*/ 30 w 38"/>
                <a:gd name="T5" fmla="*/ 25 h 31"/>
                <a:gd name="T6" fmla="*/ 33 w 38"/>
                <a:gd name="T7" fmla="*/ 30 h 31"/>
                <a:gd name="T8" fmla="*/ 33 w 38"/>
                <a:gd name="T9" fmla="*/ 31 h 31"/>
                <a:gd name="T10" fmla="*/ 19 w 38"/>
                <a:gd name="T11" fmla="*/ 31 h 31"/>
                <a:gd name="T12" fmla="*/ 19 w 38"/>
                <a:gd name="T13" fmla="*/ 30 h 31"/>
                <a:gd name="T14" fmla="*/ 24 w 38"/>
                <a:gd name="T15" fmla="*/ 25 h 31"/>
                <a:gd name="T16" fmla="*/ 26 w 38"/>
                <a:gd name="T17" fmla="*/ 16 h 31"/>
                <a:gd name="T18" fmla="*/ 12 w 38"/>
                <a:gd name="T19" fmla="*/ 16 h 31"/>
                <a:gd name="T20" fmla="*/ 11 w 38"/>
                <a:gd name="T21" fmla="*/ 25 h 31"/>
                <a:gd name="T22" fmla="*/ 14 w 38"/>
                <a:gd name="T23" fmla="*/ 30 h 31"/>
                <a:gd name="T24" fmla="*/ 14 w 38"/>
                <a:gd name="T25" fmla="*/ 31 h 31"/>
                <a:gd name="T26" fmla="*/ 0 w 38"/>
                <a:gd name="T27" fmla="*/ 31 h 31"/>
                <a:gd name="T28" fmla="*/ 1 w 38"/>
                <a:gd name="T29" fmla="*/ 30 h 31"/>
                <a:gd name="T30" fmla="*/ 5 w 38"/>
                <a:gd name="T31" fmla="*/ 25 h 31"/>
                <a:gd name="T32" fmla="*/ 9 w 38"/>
                <a:gd name="T33" fmla="*/ 6 h 31"/>
                <a:gd name="T34" fmla="*/ 5 w 38"/>
                <a:gd name="T35" fmla="*/ 2 h 31"/>
                <a:gd name="T36" fmla="*/ 6 w 38"/>
                <a:gd name="T37" fmla="*/ 0 h 31"/>
                <a:gd name="T38" fmla="*/ 19 w 38"/>
                <a:gd name="T39" fmla="*/ 0 h 31"/>
                <a:gd name="T40" fmla="*/ 19 w 38"/>
                <a:gd name="T41" fmla="*/ 2 h 31"/>
                <a:gd name="T42" fmla="*/ 14 w 38"/>
                <a:gd name="T43" fmla="*/ 6 h 31"/>
                <a:gd name="T44" fmla="*/ 13 w 38"/>
                <a:gd name="T45" fmla="*/ 14 h 31"/>
                <a:gd name="T46" fmla="*/ 27 w 38"/>
                <a:gd name="T47" fmla="*/ 14 h 31"/>
                <a:gd name="T48" fmla="*/ 28 w 38"/>
                <a:gd name="T49" fmla="*/ 6 h 31"/>
                <a:gd name="T50" fmla="*/ 25 w 38"/>
                <a:gd name="T51" fmla="*/ 2 h 31"/>
                <a:gd name="T52" fmla="*/ 25 w 38"/>
                <a:gd name="T53" fmla="*/ 0 h 31"/>
                <a:gd name="T54" fmla="*/ 38 w 38"/>
                <a:gd name="T55" fmla="*/ 0 h 31"/>
                <a:gd name="T56" fmla="*/ 38 w 38"/>
                <a:gd name="T5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31">
                  <a:moveTo>
                    <a:pt x="38" y="2"/>
                  </a:moveTo>
                  <a:cubicBezTo>
                    <a:pt x="34" y="2"/>
                    <a:pt x="34" y="3"/>
                    <a:pt x="33" y="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9"/>
                    <a:pt x="29" y="30"/>
                    <a:pt x="33" y="30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30"/>
                    <a:pt x="24" y="29"/>
                    <a:pt x="24" y="2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3"/>
                    <a:pt x="28" y="2"/>
                    <a:pt x="25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3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9"/>
            <p:cNvSpPr>
              <a:spLocks/>
            </p:cNvSpPr>
            <p:nvPr userDrawn="1"/>
          </p:nvSpPr>
          <p:spPr bwMode="auto">
            <a:xfrm>
              <a:off x="5432425" y="547688"/>
              <a:ext cx="104775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2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7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8" y="30"/>
                    <a:pt x="20" y="29"/>
                    <a:pt x="21" y="28"/>
                  </a:cubicBezTo>
                  <a:cubicBezTo>
                    <a:pt x="22" y="27"/>
                    <a:pt x="23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30"/>
            <p:cNvSpPr>
              <a:spLocks noEditPoints="1"/>
            </p:cNvSpPr>
            <p:nvPr userDrawn="1"/>
          </p:nvSpPr>
          <p:spPr bwMode="auto">
            <a:xfrm>
              <a:off x="5541963" y="547688"/>
              <a:ext cx="107950" cy="120650"/>
            </a:xfrm>
            <a:custGeom>
              <a:avLst/>
              <a:gdLst>
                <a:gd name="T0" fmla="*/ 29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4 w 29"/>
                <a:gd name="T9" fmla="*/ 18 h 32"/>
                <a:gd name="T10" fmla="*/ 12 w 29"/>
                <a:gd name="T11" fmla="*/ 18 h 32"/>
                <a:gd name="T12" fmla="*/ 11 w 29"/>
                <a:gd name="T13" fmla="*/ 25 h 32"/>
                <a:gd name="T14" fmla="*/ 14 w 29"/>
                <a:gd name="T15" fmla="*/ 30 h 32"/>
                <a:gd name="T16" fmla="*/ 14 w 29"/>
                <a:gd name="T17" fmla="*/ 31 h 32"/>
                <a:gd name="T18" fmla="*/ 0 w 29"/>
                <a:gd name="T19" fmla="*/ 31 h 32"/>
                <a:gd name="T20" fmla="*/ 1 w 29"/>
                <a:gd name="T21" fmla="*/ 30 h 32"/>
                <a:gd name="T22" fmla="*/ 5 w 29"/>
                <a:gd name="T23" fmla="*/ 25 h 32"/>
                <a:gd name="T24" fmla="*/ 9 w 29"/>
                <a:gd name="T25" fmla="*/ 6 h 32"/>
                <a:gd name="T26" fmla="*/ 6 w 29"/>
                <a:gd name="T27" fmla="*/ 2 h 32"/>
                <a:gd name="T28" fmla="*/ 6 w 29"/>
                <a:gd name="T29" fmla="*/ 0 h 32"/>
                <a:gd name="T30" fmla="*/ 18 w 29"/>
                <a:gd name="T31" fmla="*/ 0 h 32"/>
                <a:gd name="T32" fmla="*/ 25 w 29"/>
                <a:gd name="T33" fmla="*/ 2 h 32"/>
                <a:gd name="T34" fmla="*/ 28 w 29"/>
                <a:gd name="T35" fmla="*/ 8 h 32"/>
                <a:gd name="T36" fmla="*/ 21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9 w 29"/>
                <a:gd name="T45" fmla="*/ 32 h 32"/>
                <a:gd name="T46" fmla="*/ 14 w 29"/>
                <a:gd name="T47" fmla="*/ 16 h 32"/>
                <a:gd name="T48" fmla="*/ 19 w 29"/>
                <a:gd name="T49" fmla="*/ 15 h 32"/>
                <a:gd name="T50" fmla="*/ 22 w 29"/>
                <a:gd name="T51" fmla="*/ 8 h 32"/>
                <a:gd name="T52" fmla="*/ 17 w 29"/>
                <a:gd name="T53" fmla="*/ 2 h 32"/>
                <a:gd name="T54" fmla="*/ 15 w 29"/>
                <a:gd name="T55" fmla="*/ 3 h 32"/>
                <a:gd name="T56" fmla="*/ 15 w 29"/>
                <a:gd name="T57" fmla="*/ 5 h 32"/>
                <a:gd name="T58" fmla="*/ 12 w 29"/>
                <a:gd name="T59" fmla="*/ 16 h 32"/>
                <a:gd name="T60" fmla="*/ 14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9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1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6" y="18"/>
                    <a:pt x="15" y="18"/>
                    <a:pt x="14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3" y="1"/>
                    <a:pt x="25" y="2"/>
                  </a:cubicBezTo>
                  <a:cubicBezTo>
                    <a:pt x="27" y="3"/>
                    <a:pt x="28" y="5"/>
                    <a:pt x="28" y="8"/>
                  </a:cubicBezTo>
                  <a:cubicBezTo>
                    <a:pt x="28" y="13"/>
                    <a:pt x="24" y="16"/>
                    <a:pt x="21" y="17"/>
                  </a:cubicBezTo>
                  <a:cubicBezTo>
                    <a:pt x="21" y="18"/>
                    <a:pt x="22" y="21"/>
                    <a:pt x="23" y="23"/>
                  </a:cubicBezTo>
                  <a:cubicBezTo>
                    <a:pt x="25" y="26"/>
                    <a:pt x="25" y="27"/>
                    <a:pt x="26" y="28"/>
                  </a:cubicBezTo>
                  <a:cubicBezTo>
                    <a:pt x="27" y="30"/>
                    <a:pt x="28" y="30"/>
                    <a:pt x="29" y="30"/>
                  </a:cubicBezTo>
                  <a:lnTo>
                    <a:pt x="29" y="32"/>
                  </a:lnTo>
                  <a:close/>
                  <a:moveTo>
                    <a:pt x="14" y="16"/>
                  </a:moveTo>
                  <a:cubicBezTo>
                    <a:pt x="16" y="16"/>
                    <a:pt x="17" y="16"/>
                    <a:pt x="19" y="15"/>
                  </a:cubicBezTo>
                  <a:cubicBezTo>
                    <a:pt x="21" y="14"/>
                    <a:pt x="22" y="11"/>
                    <a:pt x="22" y="8"/>
                  </a:cubicBezTo>
                  <a:cubicBezTo>
                    <a:pt x="22" y="4"/>
                    <a:pt x="20" y="2"/>
                    <a:pt x="17" y="2"/>
                  </a:cubicBezTo>
                  <a:cubicBezTo>
                    <a:pt x="16" y="2"/>
                    <a:pt x="16" y="2"/>
                    <a:pt x="15" y="3"/>
                  </a:cubicBezTo>
                  <a:cubicBezTo>
                    <a:pt x="15" y="3"/>
                    <a:pt x="15" y="4"/>
                    <a:pt x="15" y="5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2" name="Text Placeholder 7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3601"/>
            <a:ext cx="4048216" cy="405464"/>
          </a:xfrm>
          <a:noFill/>
        </p:spPr>
        <p:txBody>
          <a:bodyPr vert="horz" wrap="square" lIns="0" tIns="91440" rIns="91440" bIns="91440" rtlCol="0">
            <a:noAutofit/>
          </a:bodyPr>
          <a:lstStyle>
            <a:lvl1pPr marL="511175" indent="-171450">
              <a:buNone/>
              <a:defRPr lang="en-US" sz="1200" baseline="0" smtClean="0">
                <a:solidFill>
                  <a:schemeClr val="bg1"/>
                </a:solidFill>
              </a:defRPr>
            </a:lvl1pPr>
            <a:lvl2pPr>
              <a:defRPr lang="en-US" sz="1500" smtClean="0"/>
            </a:lvl2pPr>
            <a:lvl3pPr>
              <a:defRPr lang="en-US" sz="1350" smtClean="0"/>
            </a:lvl3pPr>
            <a:lvl4pPr>
              <a:defRPr lang="en-US" sz="1200" smtClean="0"/>
            </a:lvl4pPr>
            <a:lvl5pPr>
              <a:defRPr lang="en-US" sz="1200"/>
            </a:lvl5pPr>
          </a:lstStyle>
          <a:p>
            <a:pPr marL="339725" lvl="0" indent="0">
              <a:spcBef>
                <a:spcPts val="1200"/>
              </a:spcBef>
            </a:pPr>
            <a:r>
              <a:rPr lang="en-US" dirty="0" smtClean="0"/>
              <a:t>Presenter Name, Title Here</a:t>
            </a:r>
          </a:p>
        </p:txBody>
      </p:sp>
      <p:sp>
        <p:nvSpPr>
          <p:cNvPr id="75" name="Text Placeholder 74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5724571"/>
            <a:ext cx="1559779" cy="352527"/>
          </a:xfrm>
          <a:noFill/>
        </p:spPr>
        <p:txBody>
          <a:bodyPr vert="horz" wrap="square" lIns="0" tIns="0" rIns="91440" bIns="91440" rtlCol="0">
            <a:noAutofit/>
          </a:bodyPr>
          <a:lstStyle>
            <a:lvl1pPr marL="511175" indent="-171450">
              <a:buNone/>
              <a:defRPr lang="en-US" sz="1000" baseline="0" smtClean="0">
                <a:solidFill>
                  <a:schemeClr val="bg1"/>
                </a:solidFill>
              </a:defRPr>
            </a:lvl1pPr>
            <a:lvl2pPr>
              <a:defRPr lang="en-US" sz="1500" smtClean="0"/>
            </a:lvl2pPr>
            <a:lvl3pPr>
              <a:defRPr lang="en-US" sz="1350" smtClean="0"/>
            </a:lvl3pPr>
            <a:lvl4pPr>
              <a:defRPr lang="en-US" sz="1200" smtClean="0"/>
            </a:lvl4pPr>
            <a:lvl5pPr>
              <a:defRPr lang="en-US" sz="1200"/>
            </a:lvl5pPr>
          </a:lstStyle>
          <a:p>
            <a:pPr marL="339725" lvl="0" indent="0">
              <a:spcBef>
                <a:spcPts val="1200"/>
              </a:spcBef>
            </a:pPr>
            <a:r>
              <a:rPr lang="en-US" dirty="0" smtClean="0"/>
              <a:t>Date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342900" y="4482787"/>
            <a:ext cx="3421026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992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lac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AT29065_Template_1_Cover_macro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" y="0"/>
            <a:ext cx="9141291" cy="6858000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-1" y="4482869"/>
            <a:ext cx="4048217" cy="1670281"/>
          </a:xfrm>
          <a:prstGeom prst="rect">
            <a:avLst/>
          </a:prstGeom>
          <a:solidFill>
            <a:schemeClr val="accent6">
              <a:alpha val="60000"/>
            </a:schemeClr>
          </a:solidFill>
        </p:spPr>
        <p:txBody>
          <a:bodyPr vert="horz" wrap="square" lIns="0" tIns="91440" rIns="91440" bIns="91440" rtlCol="0">
            <a:noAutofit/>
          </a:bodyPr>
          <a:lstStyle/>
          <a:p>
            <a:pPr marL="339725" lvl="0" inden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756160"/>
            <a:ext cx="4048217" cy="1726627"/>
          </a:xfrm>
          <a:solidFill>
            <a:schemeClr val="accent6">
              <a:alpha val="60000"/>
            </a:schemeClr>
          </a:solidFill>
        </p:spPr>
        <p:txBody>
          <a:bodyPr wrap="square" lIns="0" tIns="182880" anchor="b">
            <a:spAutoFit/>
          </a:bodyPr>
          <a:lstStyle>
            <a:lvl1pPr marL="339725" indent="0" algn="l">
              <a:defRPr sz="3600" i="1" cap="all" baseline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4491339"/>
            <a:ext cx="4048217" cy="786208"/>
          </a:xfrm>
          <a:noFill/>
        </p:spPr>
        <p:txBody>
          <a:bodyPr wrap="square" lIns="0" tIns="91440" bIns="91440">
            <a:noAutofit/>
          </a:bodyPr>
          <a:lstStyle>
            <a:lvl1pPr marL="339725" indent="0" algn="l">
              <a:spcBef>
                <a:spcPts val="1200"/>
              </a:spcBef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2900" y="886879"/>
            <a:ext cx="2400300" cy="791427"/>
            <a:chOff x="2574925" y="-92075"/>
            <a:chExt cx="3074988" cy="760413"/>
          </a:xfrm>
          <a:solidFill>
            <a:schemeClr val="tx1"/>
          </a:solidFill>
        </p:grpSpPr>
        <p:sp>
          <p:nvSpPr>
            <p:cNvPr id="40" name="Freeform 5"/>
            <p:cNvSpPr>
              <a:spLocks noEditPoints="1"/>
            </p:cNvSpPr>
            <p:nvPr userDrawn="1"/>
          </p:nvSpPr>
          <p:spPr bwMode="auto">
            <a:xfrm>
              <a:off x="4468813" y="-88900"/>
              <a:ext cx="82550" cy="87313"/>
            </a:xfrm>
            <a:custGeom>
              <a:avLst/>
              <a:gdLst>
                <a:gd name="T0" fmla="*/ 11 w 22"/>
                <a:gd name="T1" fmla="*/ 21 h 23"/>
                <a:gd name="T2" fmla="*/ 2 w 22"/>
                <a:gd name="T3" fmla="*/ 11 h 23"/>
                <a:gd name="T4" fmla="*/ 11 w 22"/>
                <a:gd name="T5" fmla="*/ 2 h 23"/>
                <a:gd name="T6" fmla="*/ 20 w 22"/>
                <a:gd name="T7" fmla="*/ 11 h 23"/>
                <a:gd name="T8" fmla="*/ 11 w 22"/>
                <a:gd name="T9" fmla="*/ 21 h 23"/>
                <a:gd name="T10" fmla="*/ 11 w 22"/>
                <a:gd name="T11" fmla="*/ 0 h 23"/>
                <a:gd name="T12" fmla="*/ 0 w 22"/>
                <a:gd name="T13" fmla="*/ 11 h 23"/>
                <a:gd name="T14" fmla="*/ 11 w 22"/>
                <a:gd name="T15" fmla="*/ 23 h 23"/>
                <a:gd name="T16" fmla="*/ 22 w 22"/>
                <a:gd name="T17" fmla="*/ 11 h 23"/>
                <a:gd name="T18" fmla="*/ 11 w 22"/>
                <a:gd name="T19" fmla="*/ 0 h 23"/>
                <a:gd name="T20" fmla="*/ 10 w 22"/>
                <a:gd name="T21" fmla="*/ 13 h 23"/>
                <a:gd name="T22" fmla="*/ 10 w 22"/>
                <a:gd name="T23" fmla="*/ 13 h 23"/>
                <a:gd name="T24" fmla="*/ 13 w 22"/>
                <a:gd name="T25" fmla="*/ 15 h 23"/>
                <a:gd name="T26" fmla="*/ 13 w 22"/>
                <a:gd name="T27" fmla="*/ 18 h 23"/>
                <a:gd name="T28" fmla="*/ 16 w 22"/>
                <a:gd name="T29" fmla="*/ 18 h 23"/>
                <a:gd name="T30" fmla="*/ 15 w 22"/>
                <a:gd name="T31" fmla="*/ 14 h 23"/>
                <a:gd name="T32" fmla="*/ 13 w 22"/>
                <a:gd name="T33" fmla="*/ 12 h 23"/>
                <a:gd name="T34" fmla="*/ 13 w 22"/>
                <a:gd name="T35" fmla="*/ 11 h 23"/>
                <a:gd name="T36" fmla="*/ 16 w 22"/>
                <a:gd name="T37" fmla="*/ 8 h 23"/>
                <a:gd name="T38" fmla="*/ 12 w 22"/>
                <a:gd name="T39" fmla="*/ 5 h 23"/>
                <a:gd name="T40" fmla="*/ 7 w 22"/>
                <a:gd name="T41" fmla="*/ 5 h 23"/>
                <a:gd name="T42" fmla="*/ 7 w 22"/>
                <a:gd name="T43" fmla="*/ 18 h 23"/>
                <a:gd name="T44" fmla="*/ 10 w 22"/>
                <a:gd name="T45" fmla="*/ 18 h 23"/>
                <a:gd name="T46" fmla="*/ 10 w 22"/>
                <a:gd name="T47" fmla="*/ 13 h 23"/>
                <a:gd name="T48" fmla="*/ 10 w 22"/>
                <a:gd name="T49" fmla="*/ 7 h 23"/>
                <a:gd name="T50" fmla="*/ 11 w 22"/>
                <a:gd name="T51" fmla="*/ 7 h 23"/>
                <a:gd name="T52" fmla="*/ 13 w 22"/>
                <a:gd name="T53" fmla="*/ 9 h 23"/>
                <a:gd name="T54" fmla="*/ 11 w 22"/>
                <a:gd name="T55" fmla="*/ 11 h 23"/>
                <a:gd name="T56" fmla="*/ 10 w 22"/>
                <a:gd name="T57" fmla="*/ 11 h 23"/>
                <a:gd name="T58" fmla="*/ 10 w 22"/>
                <a:gd name="T59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" h="23">
                  <a:moveTo>
                    <a:pt x="11" y="21"/>
                  </a:moveTo>
                  <a:cubicBezTo>
                    <a:pt x="6" y="21"/>
                    <a:pt x="2" y="16"/>
                    <a:pt x="2" y="11"/>
                  </a:cubicBezTo>
                  <a:cubicBezTo>
                    <a:pt x="2" y="6"/>
                    <a:pt x="6" y="2"/>
                    <a:pt x="11" y="2"/>
                  </a:cubicBezTo>
                  <a:cubicBezTo>
                    <a:pt x="16" y="2"/>
                    <a:pt x="20" y="6"/>
                    <a:pt x="20" y="11"/>
                  </a:cubicBezTo>
                  <a:cubicBezTo>
                    <a:pt x="20" y="16"/>
                    <a:pt x="16" y="21"/>
                    <a:pt x="11" y="21"/>
                  </a:cubicBezTo>
                  <a:close/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0" y="13"/>
                  </a:moveTo>
                  <a:cubicBezTo>
                    <a:pt x="10" y="13"/>
                    <a:pt x="10" y="13"/>
                    <a:pt x="10" y="13"/>
                  </a:cubicBezTo>
                  <a:cubicBezTo>
                    <a:pt x="13" y="13"/>
                    <a:pt x="13" y="14"/>
                    <a:pt x="13" y="15"/>
                  </a:cubicBezTo>
                  <a:cubicBezTo>
                    <a:pt x="13" y="16"/>
                    <a:pt x="13" y="17"/>
                    <a:pt x="13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5" y="15"/>
                    <a:pt x="15" y="14"/>
                  </a:cubicBezTo>
                  <a:cubicBezTo>
                    <a:pt x="15" y="12"/>
                    <a:pt x="14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5" y="11"/>
                    <a:pt x="16" y="10"/>
                    <a:pt x="16" y="8"/>
                  </a:cubicBezTo>
                  <a:cubicBezTo>
                    <a:pt x="16" y="6"/>
                    <a:pt x="14" y="5"/>
                    <a:pt x="12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0" y="18"/>
                    <a:pt x="10" y="18"/>
                    <a:pt x="10" y="18"/>
                  </a:cubicBezTo>
                  <a:lnTo>
                    <a:pt x="10" y="13"/>
                  </a:lnTo>
                  <a:close/>
                  <a:moveTo>
                    <a:pt x="10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3" y="8"/>
                    <a:pt x="13" y="9"/>
                  </a:cubicBezTo>
                  <a:cubicBezTo>
                    <a:pt x="13" y="10"/>
                    <a:pt x="12" y="11"/>
                    <a:pt x="11" y="11"/>
                  </a:cubicBezTo>
                  <a:cubicBezTo>
                    <a:pt x="10" y="11"/>
                    <a:pt x="10" y="11"/>
                    <a:pt x="10" y="11"/>
                  </a:cubicBezTo>
                  <a:lnTo>
                    <a:pt x="1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/>
            <p:cNvSpPr>
              <a:spLocks noEditPoints="1"/>
            </p:cNvSpPr>
            <p:nvPr userDrawn="1"/>
          </p:nvSpPr>
          <p:spPr bwMode="auto">
            <a:xfrm>
              <a:off x="2601913" y="-92075"/>
              <a:ext cx="1979613" cy="479425"/>
            </a:xfrm>
            <a:custGeom>
              <a:avLst/>
              <a:gdLst>
                <a:gd name="T0" fmla="*/ 78 w 526"/>
                <a:gd name="T1" fmla="*/ 79 h 126"/>
                <a:gd name="T2" fmla="*/ 56 w 526"/>
                <a:gd name="T3" fmla="*/ 22 h 126"/>
                <a:gd name="T4" fmla="*/ 165 w 526"/>
                <a:gd name="T5" fmla="*/ 57 h 126"/>
                <a:gd name="T6" fmla="*/ 166 w 526"/>
                <a:gd name="T7" fmla="*/ 101 h 126"/>
                <a:gd name="T8" fmla="*/ 145 w 526"/>
                <a:gd name="T9" fmla="*/ 57 h 126"/>
                <a:gd name="T10" fmla="*/ 396 w 526"/>
                <a:gd name="T11" fmla="*/ 84 h 126"/>
                <a:gd name="T12" fmla="*/ 384 w 526"/>
                <a:gd name="T13" fmla="*/ 53 h 126"/>
                <a:gd name="T14" fmla="*/ 315 w 526"/>
                <a:gd name="T15" fmla="*/ 57 h 126"/>
                <a:gd name="T16" fmla="*/ 279 w 526"/>
                <a:gd name="T17" fmla="*/ 80 h 126"/>
                <a:gd name="T18" fmla="*/ 143 w 526"/>
                <a:gd name="T19" fmla="*/ 34 h 126"/>
                <a:gd name="T20" fmla="*/ 120 w 526"/>
                <a:gd name="T21" fmla="*/ 112 h 126"/>
                <a:gd name="T22" fmla="*/ 72 w 526"/>
                <a:gd name="T23" fmla="*/ 0 h 126"/>
                <a:gd name="T24" fmla="*/ 0 w 526"/>
                <a:gd name="T25" fmla="*/ 126 h 126"/>
                <a:gd name="T26" fmla="*/ 19 w 526"/>
                <a:gd name="T27" fmla="*/ 103 h 126"/>
                <a:gd name="T28" fmla="*/ 98 w 526"/>
                <a:gd name="T29" fmla="*/ 126 h 126"/>
                <a:gd name="T30" fmla="*/ 208 w 526"/>
                <a:gd name="T31" fmla="*/ 80 h 126"/>
                <a:gd name="T32" fmla="*/ 142 w 526"/>
                <a:gd name="T33" fmla="*/ 34 h 126"/>
                <a:gd name="T34" fmla="*/ 326 w 526"/>
                <a:gd name="T35" fmla="*/ 126 h 126"/>
                <a:gd name="T36" fmla="*/ 360 w 526"/>
                <a:gd name="T37" fmla="*/ 107 h 126"/>
                <a:gd name="T38" fmla="*/ 415 w 526"/>
                <a:gd name="T39" fmla="*/ 126 h 126"/>
                <a:gd name="T40" fmla="*/ 463 w 526"/>
                <a:gd name="T41" fmla="*/ 56 h 126"/>
                <a:gd name="T42" fmla="*/ 502 w 526"/>
                <a:gd name="T43" fmla="*/ 81 h 126"/>
                <a:gd name="T44" fmla="*/ 526 w 526"/>
                <a:gd name="T45" fmla="*/ 126 h 126"/>
                <a:gd name="T46" fmla="*/ 490 w 526"/>
                <a:gd name="T47" fmla="*/ 32 h 126"/>
                <a:gd name="T48" fmla="*/ 438 w 526"/>
                <a:gd name="T49" fmla="*/ 113 h 126"/>
                <a:gd name="T50" fmla="*/ 385 w 526"/>
                <a:gd name="T51" fmla="*/ 33 h 126"/>
                <a:gd name="T52" fmla="*/ 336 w 526"/>
                <a:gd name="T53" fmla="*/ 92 h 126"/>
                <a:gd name="T54" fmla="*/ 254 w 526"/>
                <a:gd name="T55" fmla="*/ 33 h 126"/>
                <a:gd name="T56" fmla="*/ 247 w 526"/>
                <a:gd name="T57" fmla="*/ 100 h 126"/>
                <a:gd name="T58" fmla="*/ 237 w 526"/>
                <a:gd name="T59" fmla="*/ 23 h 126"/>
                <a:gd name="T60" fmla="*/ 487 w 526"/>
                <a:gd name="T61" fmla="*/ 0 h 126"/>
                <a:gd name="T62" fmla="*/ 93 w 526"/>
                <a:gd name="T63" fmla="*/ 23 h 126"/>
                <a:gd name="T64" fmla="*/ 212 w 526"/>
                <a:gd name="T65" fmla="*/ 89 h 126"/>
                <a:gd name="T66" fmla="*/ 279 w 526"/>
                <a:gd name="T67" fmla="*/ 126 h 126"/>
                <a:gd name="T68" fmla="*/ 306 w 526"/>
                <a:gd name="T69" fmla="*/ 10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6" h="126">
                  <a:moveTo>
                    <a:pt x="56" y="22"/>
                  </a:moveTo>
                  <a:cubicBezTo>
                    <a:pt x="78" y="79"/>
                    <a:pt x="78" y="79"/>
                    <a:pt x="78" y="79"/>
                  </a:cubicBezTo>
                  <a:cubicBezTo>
                    <a:pt x="29" y="79"/>
                    <a:pt x="29" y="79"/>
                    <a:pt x="29" y="79"/>
                  </a:cubicBezTo>
                  <a:lnTo>
                    <a:pt x="56" y="22"/>
                  </a:lnTo>
                  <a:close/>
                  <a:moveTo>
                    <a:pt x="145" y="57"/>
                  </a:moveTo>
                  <a:cubicBezTo>
                    <a:pt x="165" y="57"/>
                    <a:pt x="165" y="57"/>
                    <a:pt x="165" y="57"/>
                  </a:cubicBezTo>
                  <a:cubicBezTo>
                    <a:pt x="171" y="57"/>
                    <a:pt x="181" y="66"/>
                    <a:pt x="181" y="80"/>
                  </a:cubicBezTo>
                  <a:cubicBezTo>
                    <a:pt x="182" y="93"/>
                    <a:pt x="173" y="101"/>
                    <a:pt x="166" y="101"/>
                  </a:cubicBezTo>
                  <a:cubicBezTo>
                    <a:pt x="145" y="101"/>
                    <a:pt x="145" y="101"/>
                    <a:pt x="145" y="101"/>
                  </a:cubicBezTo>
                  <a:lnTo>
                    <a:pt x="145" y="57"/>
                  </a:lnTo>
                  <a:close/>
                  <a:moveTo>
                    <a:pt x="384" y="53"/>
                  </a:moveTo>
                  <a:cubicBezTo>
                    <a:pt x="396" y="84"/>
                    <a:pt x="396" y="84"/>
                    <a:pt x="396" y="84"/>
                  </a:cubicBezTo>
                  <a:cubicBezTo>
                    <a:pt x="370" y="84"/>
                    <a:pt x="370" y="84"/>
                    <a:pt x="370" y="84"/>
                  </a:cubicBezTo>
                  <a:lnTo>
                    <a:pt x="384" y="53"/>
                  </a:lnTo>
                  <a:close/>
                  <a:moveTo>
                    <a:pt x="279" y="57"/>
                  </a:moveTo>
                  <a:cubicBezTo>
                    <a:pt x="315" y="57"/>
                    <a:pt x="315" y="57"/>
                    <a:pt x="315" y="57"/>
                  </a:cubicBezTo>
                  <a:cubicBezTo>
                    <a:pt x="329" y="57"/>
                    <a:pt x="330" y="80"/>
                    <a:pt x="315" y="80"/>
                  </a:cubicBezTo>
                  <a:cubicBezTo>
                    <a:pt x="279" y="80"/>
                    <a:pt x="279" y="80"/>
                    <a:pt x="279" y="80"/>
                  </a:cubicBezTo>
                  <a:lnTo>
                    <a:pt x="279" y="57"/>
                  </a:lnTo>
                  <a:close/>
                  <a:moveTo>
                    <a:pt x="143" y="34"/>
                  </a:moveTo>
                  <a:cubicBezTo>
                    <a:pt x="120" y="34"/>
                    <a:pt x="120" y="34"/>
                    <a:pt x="120" y="34"/>
                  </a:cubicBezTo>
                  <a:cubicBezTo>
                    <a:pt x="120" y="112"/>
                    <a:pt x="120" y="112"/>
                    <a:pt x="120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19" y="103"/>
                    <a:pt x="19" y="103"/>
                    <a:pt x="19" y="103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98" y="126"/>
                    <a:pt x="98" y="126"/>
                    <a:pt x="98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89" y="125"/>
                    <a:pt x="208" y="103"/>
                    <a:pt x="208" y="80"/>
                  </a:cubicBezTo>
                  <a:cubicBezTo>
                    <a:pt x="208" y="61"/>
                    <a:pt x="193" y="34"/>
                    <a:pt x="171" y="34"/>
                  </a:cubicBezTo>
                  <a:cubicBezTo>
                    <a:pt x="142" y="34"/>
                    <a:pt x="142" y="34"/>
                    <a:pt x="142" y="34"/>
                  </a:cubicBezTo>
                  <a:moveTo>
                    <a:pt x="306" y="101"/>
                  </a:moveTo>
                  <a:cubicBezTo>
                    <a:pt x="328" y="107"/>
                    <a:pt x="326" y="126"/>
                    <a:pt x="326" y="126"/>
                  </a:cubicBezTo>
                  <a:cubicBezTo>
                    <a:pt x="351" y="126"/>
                    <a:pt x="351" y="126"/>
                    <a:pt x="351" y="126"/>
                  </a:cubicBezTo>
                  <a:cubicBezTo>
                    <a:pt x="360" y="107"/>
                    <a:pt x="360" y="107"/>
                    <a:pt x="360" y="107"/>
                  </a:cubicBezTo>
                  <a:cubicBezTo>
                    <a:pt x="406" y="107"/>
                    <a:pt x="406" y="107"/>
                    <a:pt x="406" y="107"/>
                  </a:cubicBezTo>
                  <a:cubicBezTo>
                    <a:pt x="415" y="126"/>
                    <a:pt x="415" y="126"/>
                    <a:pt x="415" y="126"/>
                  </a:cubicBezTo>
                  <a:cubicBezTo>
                    <a:pt x="463" y="126"/>
                    <a:pt x="463" y="126"/>
                    <a:pt x="463" y="126"/>
                  </a:cubicBezTo>
                  <a:cubicBezTo>
                    <a:pt x="463" y="56"/>
                    <a:pt x="463" y="56"/>
                    <a:pt x="463" y="56"/>
                  </a:cubicBezTo>
                  <a:cubicBezTo>
                    <a:pt x="487" y="56"/>
                    <a:pt x="487" y="56"/>
                    <a:pt x="487" y="56"/>
                  </a:cubicBezTo>
                  <a:cubicBezTo>
                    <a:pt x="495" y="56"/>
                    <a:pt x="503" y="65"/>
                    <a:pt x="502" y="81"/>
                  </a:cubicBezTo>
                  <a:cubicBezTo>
                    <a:pt x="502" y="126"/>
                    <a:pt x="502" y="126"/>
                    <a:pt x="502" y="126"/>
                  </a:cubicBezTo>
                  <a:cubicBezTo>
                    <a:pt x="526" y="126"/>
                    <a:pt x="526" y="126"/>
                    <a:pt x="526" y="126"/>
                  </a:cubicBezTo>
                  <a:cubicBezTo>
                    <a:pt x="526" y="77"/>
                    <a:pt x="526" y="77"/>
                    <a:pt x="526" y="77"/>
                  </a:cubicBezTo>
                  <a:cubicBezTo>
                    <a:pt x="526" y="48"/>
                    <a:pt x="510" y="33"/>
                    <a:pt x="490" y="32"/>
                  </a:cubicBezTo>
                  <a:cubicBezTo>
                    <a:pt x="438" y="32"/>
                    <a:pt x="438" y="32"/>
                    <a:pt x="438" y="32"/>
                  </a:cubicBezTo>
                  <a:cubicBezTo>
                    <a:pt x="438" y="113"/>
                    <a:pt x="438" y="113"/>
                    <a:pt x="438" y="113"/>
                  </a:cubicBezTo>
                  <a:cubicBezTo>
                    <a:pt x="401" y="33"/>
                    <a:pt x="401" y="33"/>
                    <a:pt x="401" y="33"/>
                  </a:cubicBezTo>
                  <a:cubicBezTo>
                    <a:pt x="385" y="33"/>
                    <a:pt x="385" y="33"/>
                    <a:pt x="385" y="33"/>
                  </a:cubicBezTo>
                  <a:cubicBezTo>
                    <a:pt x="349" y="110"/>
                    <a:pt x="349" y="110"/>
                    <a:pt x="349" y="110"/>
                  </a:cubicBezTo>
                  <a:cubicBezTo>
                    <a:pt x="349" y="99"/>
                    <a:pt x="336" y="92"/>
                    <a:pt x="336" y="92"/>
                  </a:cubicBezTo>
                  <a:cubicBezTo>
                    <a:pt x="348" y="93"/>
                    <a:pt x="362" y="37"/>
                    <a:pt x="320" y="33"/>
                  </a:cubicBezTo>
                  <a:cubicBezTo>
                    <a:pt x="254" y="33"/>
                    <a:pt x="254" y="33"/>
                    <a:pt x="254" y="33"/>
                  </a:cubicBezTo>
                  <a:cubicBezTo>
                    <a:pt x="254" y="100"/>
                    <a:pt x="254" y="100"/>
                    <a:pt x="254" y="100"/>
                  </a:cubicBezTo>
                  <a:cubicBezTo>
                    <a:pt x="247" y="100"/>
                    <a:pt x="247" y="100"/>
                    <a:pt x="247" y="100"/>
                  </a:cubicBezTo>
                  <a:cubicBezTo>
                    <a:pt x="242" y="99"/>
                    <a:pt x="237" y="90"/>
                    <a:pt x="237" y="84"/>
                  </a:cubicBezTo>
                  <a:cubicBezTo>
                    <a:pt x="237" y="23"/>
                    <a:pt x="237" y="23"/>
                    <a:pt x="237" y="23"/>
                  </a:cubicBezTo>
                  <a:cubicBezTo>
                    <a:pt x="487" y="23"/>
                    <a:pt x="487" y="23"/>
                    <a:pt x="487" y="23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212" y="23"/>
                    <a:pt x="212" y="23"/>
                    <a:pt x="212" y="23"/>
                  </a:cubicBezTo>
                  <a:cubicBezTo>
                    <a:pt x="212" y="89"/>
                    <a:pt x="212" y="89"/>
                    <a:pt x="212" y="89"/>
                  </a:cubicBezTo>
                  <a:cubicBezTo>
                    <a:pt x="212" y="108"/>
                    <a:pt x="233" y="125"/>
                    <a:pt x="253" y="126"/>
                  </a:cubicBezTo>
                  <a:cubicBezTo>
                    <a:pt x="279" y="126"/>
                    <a:pt x="279" y="126"/>
                    <a:pt x="279" y="126"/>
                  </a:cubicBezTo>
                  <a:cubicBezTo>
                    <a:pt x="279" y="101"/>
                    <a:pt x="279" y="101"/>
                    <a:pt x="279" y="101"/>
                  </a:cubicBezTo>
                  <a:lnTo>
                    <a:pt x="306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"/>
            <p:cNvSpPr>
              <a:spLocks noEditPoints="1"/>
            </p:cNvSpPr>
            <p:nvPr userDrawn="1"/>
          </p:nvSpPr>
          <p:spPr bwMode="auto">
            <a:xfrm>
              <a:off x="2574925" y="547688"/>
              <a:ext cx="101600" cy="117475"/>
            </a:xfrm>
            <a:custGeom>
              <a:avLst/>
              <a:gdLst>
                <a:gd name="T0" fmla="*/ 18 w 27"/>
                <a:gd name="T1" fmla="*/ 0 h 31"/>
                <a:gd name="T2" fmla="*/ 27 w 27"/>
                <a:gd name="T3" fmla="*/ 7 h 31"/>
                <a:gd name="T4" fmla="*/ 19 w 27"/>
                <a:gd name="T5" fmla="*/ 14 h 31"/>
                <a:gd name="T6" fmla="*/ 19 w 27"/>
                <a:gd name="T7" fmla="*/ 14 h 31"/>
                <a:gd name="T8" fmla="*/ 27 w 27"/>
                <a:gd name="T9" fmla="*/ 22 h 31"/>
                <a:gd name="T10" fmla="*/ 21 w 27"/>
                <a:gd name="T11" fmla="*/ 30 h 31"/>
                <a:gd name="T12" fmla="*/ 11 w 27"/>
                <a:gd name="T13" fmla="*/ 31 h 31"/>
                <a:gd name="T14" fmla="*/ 0 w 27"/>
                <a:gd name="T15" fmla="*/ 31 h 31"/>
                <a:gd name="T16" fmla="*/ 0 w 27"/>
                <a:gd name="T17" fmla="*/ 30 h 31"/>
                <a:gd name="T18" fmla="*/ 5 w 27"/>
                <a:gd name="T19" fmla="*/ 25 h 31"/>
                <a:gd name="T20" fmla="*/ 8 w 27"/>
                <a:gd name="T21" fmla="*/ 6 h 31"/>
                <a:gd name="T22" fmla="*/ 5 w 27"/>
                <a:gd name="T23" fmla="*/ 2 h 31"/>
                <a:gd name="T24" fmla="*/ 6 w 27"/>
                <a:gd name="T25" fmla="*/ 0 h 31"/>
                <a:gd name="T26" fmla="*/ 18 w 27"/>
                <a:gd name="T27" fmla="*/ 0 h 31"/>
                <a:gd name="T28" fmla="*/ 10 w 27"/>
                <a:gd name="T29" fmla="*/ 25 h 31"/>
                <a:gd name="T30" fmla="*/ 13 w 27"/>
                <a:gd name="T31" fmla="*/ 30 h 31"/>
                <a:gd name="T32" fmla="*/ 21 w 27"/>
                <a:gd name="T33" fmla="*/ 22 h 31"/>
                <a:gd name="T34" fmla="*/ 14 w 27"/>
                <a:gd name="T35" fmla="*/ 16 h 31"/>
                <a:gd name="T36" fmla="*/ 12 w 27"/>
                <a:gd name="T37" fmla="*/ 16 h 31"/>
                <a:gd name="T38" fmla="*/ 10 w 27"/>
                <a:gd name="T39" fmla="*/ 25 h 31"/>
                <a:gd name="T40" fmla="*/ 14 w 27"/>
                <a:gd name="T41" fmla="*/ 14 h 31"/>
                <a:gd name="T42" fmla="*/ 22 w 27"/>
                <a:gd name="T43" fmla="*/ 7 h 31"/>
                <a:gd name="T44" fmla="*/ 17 w 27"/>
                <a:gd name="T45" fmla="*/ 2 h 31"/>
                <a:gd name="T46" fmla="*/ 15 w 27"/>
                <a:gd name="T47" fmla="*/ 3 h 31"/>
                <a:gd name="T48" fmla="*/ 14 w 27"/>
                <a:gd name="T49" fmla="*/ 5 h 31"/>
                <a:gd name="T50" fmla="*/ 12 w 27"/>
                <a:gd name="T51" fmla="*/ 14 h 31"/>
                <a:gd name="T52" fmla="*/ 14 w 27"/>
                <a:gd name="T53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31">
                  <a:moveTo>
                    <a:pt x="18" y="0"/>
                  </a:moveTo>
                  <a:cubicBezTo>
                    <a:pt x="24" y="0"/>
                    <a:pt x="27" y="2"/>
                    <a:pt x="27" y="7"/>
                  </a:cubicBezTo>
                  <a:cubicBezTo>
                    <a:pt x="27" y="12"/>
                    <a:pt x="24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3" y="15"/>
                    <a:pt x="27" y="18"/>
                    <a:pt x="27" y="22"/>
                  </a:cubicBezTo>
                  <a:cubicBezTo>
                    <a:pt x="27" y="25"/>
                    <a:pt x="24" y="28"/>
                    <a:pt x="21" y="30"/>
                  </a:cubicBezTo>
                  <a:cubicBezTo>
                    <a:pt x="18" y="31"/>
                    <a:pt x="15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18" y="0"/>
                  </a:lnTo>
                  <a:close/>
                  <a:moveTo>
                    <a:pt x="10" y="25"/>
                  </a:moveTo>
                  <a:cubicBezTo>
                    <a:pt x="9" y="29"/>
                    <a:pt x="11" y="30"/>
                    <a:pt x="13" y="30"/>
                  </a:cubicBezTo>
                  <a:cubicBezTo>
                    <a:pt x="17" y="30"/>
                    <a:pt x="21" y="27"/>
                    <a:pt x="21" y="22"/>
                  </a:cubicBezTo>
                  <a:cubicBezTo>
                    <a:pt x="21" y="17"/>
                    <a:pt x="17" y="16"/>
                    <a:pt x="14" y="16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0" y="25"/>
                  </a:lnTo>
                  <a:close/>
                  <a:moveTo>
                    <a:pt x="14" y="14"/>
                  </a:moveTo>
                  <a:cubicBezTo>
                    <a:pt x="19" y="14"/>
                    <a:pt x="22" y="11"/>
                    <a:pt x="22" y="7"/>
                  </a:cubicBezTo>
                  <a:cubicBezTo>
                    <a:pt x="22" y="3"/>
                    <a:pt x="19" y="2"/>
                    <a:pt x="17" y="2"/>
                  </a:cubicBezTo>
                  <a:cubicBezTo>
                    <a:pt x="16" y="2"/>
                    <a:pt x="15" y="2"/>
                    <a:pt x="15" y="3"/>
                  </a:cubicBezTo>
                  <a:cubicBezTo>
                    <a:pt x="14" y="3"/>
                    <a:pt x="14" y="4"/>
                    <a:pt x="14" y="5"/>
                  </a:cubicBezTo>
                  <a:cubicBezTo>
                    <a:pt x="12" y="14"/>
                    <a:pt x="12" y="14"/>
                    <a:pt x="12" y="14"/>
                  </a:cubicBezTo>
                  <a:lnTo>
                    <a:pt x="1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/>
            <p:cNvSpPr>
              <a:spLocks noEditPoints="1"/>
            </p:cNvSpPr>
            <p:nvPr userDrawn="1"/>
          </p:nvSpPr>
          <p:spPr bwMode="auto">
            <a:xfrm>
              <a:off x="2692400" y="547688"/>
              <a:ext cx="107950" cy="120650"/>
            </a:xfrm>
            <a:custGeom>
              <a:avLst/>
              <a:gdLst>
                <a:gd name="T0" fmla="*/ 28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3 w 29"/>
                <a:gd name="T9" fmla="*/ 18 h 32"/>
                <a:gd name="T10" fmla="*/ 12 w 29"/>
                <a:gd name="T11" fmla="*/ 18 h 32"/>
                <a:gd name="T12" fmla="*/ 10 w 29"/>
                <a:gd name="T13" fmla="*/ 25 h 32"/>
                <a:gd name="T14" fmla="*/ 13 w 29"/>
                <a:gd name="T15" fmla="*/ 30 h 32"/>
                <a:gd name="T16" fmla="*/ 13 w 29"/>
                <a:gd name="T17" fmla="*/ 31 h 32"/>
                <a:gd name="T18" fmla="*/ 0 w 29"/>
                <a:gd name="T19" fmla="*/ 31 h 32"/>
                <a:gd name="T20" fmla="*/ 0 w 29"/>
                <a:gd name="T21" fmla="*/ 30 h 32"/>
                <a:gd name="T22" fmla="*/ 5 w 29"/>
                <a:gd name="T23" fmla="*/ 25 h 32"/>
                <a:gd name="T24" fmla="*/ 8 w 29"/>
                <a:gd name="T25" fmla="*/ 6 h 32"/>
                <a:gd name="T26" fmla="*/ 5 w 29"/>
                <a:gd name="T27" fmla="*/ 2 h 32"/>
                <a:gd name="T28" fmla="*/ 6 w 29"/>
                <a:gd name="T29" fmla="*/ 0 h 32"/>
                <a:gd name="T30" fmla="*/ 17 w 29"/>
                <a:gd name="T31" fmla="*/ 0 h 32"/>
                <a:gd name="T32" fmla="*/ 24 w 29"/>
                <a:gd name="T33" fmla="*/ 2 h 32"/>
                <a:gd name="T34" fmla="*/ 27 w 29"/>
                <a:gd name="T35" fmla="*/ 8 h 32"/>
                <a:gd name="T36" fmla="*/ 20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8 w 29"/>
                <a:gd name="T45" fmla="*/ 32 h 32"/>
                <a:gd name="T46" fmla="*/ 13 w 29"/>
                <a:gd name="T47" fmla="*/ 16 h 32"/>
                <a:gd name="T48" fmla="*/ 18 w 29"/>
                <a:gd name="T49" fmla="*/ 15 h 32"/>
                <a:gd name="T50" fmla="*/ 22 w 29"/>
                <a:gd name="T51" fmla="*/ 8 h 32"/>
                <a:gd name="T52" fmla="*/ 17 w 29"/>
                <a:gd name="T53" fmla="*/ 2 h 32"/>
                <a:gd name="T54" fmla="*/ 15 w 29"/>
                <a:gd name="T55" fmla="*/ 3 h 32"/>
                <a:gd name="T56" fmla="*/ 14 w 29"/>
                <a:gd name="T57" fmla="*/ 5 h 32"/>
                <a:gd name="T58" fmla="*/ 12 w 29"/>
                <a:gd name="T59" fmla="*/ 16 h 32"/>
                <a:gd name="T60" fmla="*/ 13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8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0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5" y="18"/>
                    <a:pt x="14" y="18"/>
                    <a:pt x="13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9"/>
                    <a:pt x="10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1"/>
                    <a:pt x="24" y="2"/>
                  </a:cubicBezTo>
                  <a:cubicBezTo>
                    <a:pt x="26" y="3"/>
                    <a:pt x="27" y="5"/>
                    <a:pt x="27" y="8"/>
                  </a:cubicBezTo>
                  <a:cubicBezTo>
                    <a:pt x="27" y="13"/>
                    <a:pt x="24" y="16"/>
                    <a:pt x="20" y="17"/>
                  </a:cubicBezTo>
                  <a:cubicBezTo>
                    <a:pt x="20" y="18"/>
                    <a:pt x="22" y="21"/>
                    <a:pt x="23" y="23"/>
                  </a:cubicBezTo>
                  <a:cubicBezTo>
                    <a:pt x="24" y="26"/>
                    <a:pt x="25" y="27"/>
                    <a:pt x="26" y="28"/>
                  </a:cubicBezTo>
                  <a:cubicBezTo>
                    <a:pt x="27" y="30"/>
                    <a:pt x="27" y="30"/>
                    <a:pt x="29" y="30"/>
                  </a:cubicBezTo>
                  <a:lnTo>
                    <a:pt x="28" y="32"/>
                  </a:lnTo>
                  <a:close/>
                  <a:moveTo>
                    <a:pt x="13" y="16"/>
                  </a:moveTo>
                  <a:cubicBezTo>
                    <a:pt x="15" y="16"/>
                    <a:pt x="17" y="16"/>
                    <a:pt x="18" y="15"/>
                  </a:cubicBezTo>
                  <a:cubicBezTo>
                    <a:pt x="20" y="14"/>
                    <a:pt x="22" y="11"/>
                    <a:pt x="22" y="8"/>
                  </a:cubicBezTo>
                  <a:cubicBezTo>
                    <a:pt x="22" y="4"/>
                    <a:pt x="20" y="2"/>
                    <a:pt x="17" y="2"/>
                  </a:cubicBezTo>
                  <a:cubicBezTo>
                    <a:pt x="16" y="2"/>
                    <a:pt x="15" y="2"/>
                    <a:pt x="15" y="3"/>
                  </a:cubicBezTo>
                  <a:cubicBezTo>
                    <a:pt x="14" y="3"/>
                    <a:pt x="14" y="4"/>
                    <a:pt x="14" y="5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3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"/>
            <p:cNvSpPr>
              <a:spLocks/>
            </p:cNvSpPr>
            <p:nvPr userDrawn="1"/>
          </p:nvSpPr>
          <p:spPr bwMode="auto">
            <a:xfrm>
              <a:off x="2811463" y="547688"/>
              <a:ext cx="73025" cy="117475"/>
            </a:xfrm>
            <a:custGeom>
              <a:avLst/>
              <a:gdLst>
                <a:gd name="T0" fmla="*/ 18 w 19"/>
                <a:gd name="T1" fmla="*/ 2 h 31"/>
                <a:gd name="T2" fmla="*/ 14 w 19"/>
                <a:gd name="T3" fmla="*/ 6 h 31"/>
                <a:gd name="T4" fmla="*/ 10 w 19"/>
                <a:gd name="T5" fmla="*/ 26 h 31"/>
                <a:gd name="T6" fmla="*/ 13 w 19"/>
                <a:gd name="T7" fmla="*/ 30 h 31"/>
                <a:gd name="T8" fmla="*/ 13 w 19"/>
                <a:gd name="T9" fmla="*/ 31 h 31"/>
                <a:gd name="T10" fmla="*/ 0 w 19"/>
                <a:gd name="T11" fmla="*/ 31 h 31"/>
                <a:gd name="T12" fmla="*/ 0 w 19"/>
                <a:gd name="T13" fmla="*/ 30 h 31"/>
                <a:gd name="T14" fmla="*/ 4 w 19"/>
                <a:gd name="T15" fmla="*/ 26 h 31"/>
                <a:gd name="T16" fmla="*/ 8 w 19"/>
                <a:gd name="T17" fmla="*/ 6 h 31"/>
                <a:gd name="T18" fmla="*/ 5 w 19"/>
                <a:gd name="T19" fmla="*/ 2 h 31"/>
                <a:gd name="T20" fmla="*/ 5 w 19"/>
                <a:gd name="T21" fmla="*/ 0 h 31"/>
                <a:gd name="T22" fmla="*/ 19 w 19"/>
                <a:gd name="T23" fmla="*/ 0 h 31"/>
                <a:gd name="T24" fmla="*/ 18 w 19"/>
                <a:gd name="T25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1">
                  <a:moveTo>
                    <a:pt x="18" y="2"/>
                  </a:moveTo>
                  <a:cubicBezTo>
                    <a:pt x="15" y="2"/>
                    <a:pt x="14" y="3"/>
                    <a:pt x="14" y="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9"/>
                    <a:pt x="9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4" y="2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"/>
            <p:cNvSpPr>
              <a:spLocks/>
            </p:cNvSpPr>
            <p:nvPr userDrawn="1"/>
          </p:nvSpPr>
          <p:spPr bwMode="auto">
            <a:xfrm>
              <a:off x="2879725" y="547688"/>
              <a:ext cx="139700" cy="120650"/>
            </a:xfrm>
            <a:custGeom>
              <a:avLst/>
              <a:gdLst>
                <a:gd name="T0" fmla="*/ 37 w 37"/>
                <a:gd name="T1" fmla="*/ 2 h 32"/>
                <a:gd name="T2" fmla="*/ 33 w 37"/>
                <a:gd name="T3" fmla="*/ 5 h 32"/>
                <a:gd name="T4" fmla="*/ 31 w 37"/>
                <a:gd name="T5" fmla="*/ 13 h 32"/>
                <a:gd name="T6" fmla="*/ 27 w 37"/>
                <a:gd name="T7" fmla="*/ 32 h 32"/>
                <a:gd name="T8" fmla="*/ 25 w 37"/>
                <a:gd name="T9" fmla="*/ 32 h 32"/>
                <a:gd name="T10" fmla="*/ 11 w 37"/>
                <a:gd name="T11" fmla="*/ 7 h 32"/>
                <a:gd name="T12" fmla="*/ 11 w 37"/>
                <a:gd name="T13" fmla="*/ 7 h 32"/>
                <a:gd name="T14" fmla="*/ 9 w 37"/>
                <a:gd name="T15" fmla="*/ 19 h 32"/>
                <a:gd name="T16" fmla="*/ 8 w 37"/>
                <a:gd name="T17" fmla="*/ 27 h 32"/>
                <a:gd name="T18" fmla="*/ 12 w 37"/>
                <a:gd name="T19" fmla="*/ 30 h 32"/>
                <a:gd name="T20" fmla="*/ 11 w 37"/>
                <a:gd name="T21" fmla="*/ 31 h 32"/>
                <a:gd name="T22" fmla="*/ 0 w 37"/>
                <a:gd name="T23" fmla="*/ 31 h 32"/>
                <a:gd name="T24" fmla="*/ 0 w 37"/>
                <a:gd name="T25" fmla="*/ 30 h 32"/>
                <a:gd name="T26" fmla="*/ 5 w 37"/>
                <a:gd name="T27" fmla="*/ 27 h 32"/>
                <a:gd name="T28" fmla="*/ 7 w 37"/>
                <a:gd name="T29" fmla="*/ 19 h 32"/>
                <a:gd name="T30" fmla="*/ 9 w 37"/>
                <a:gd name="T31" fmla="*/ 8 h 32"/>
                <a:gd name="T32" fmla="*/ 9 w 37"/>
                <a:gd name="T33" fmla="*/ 3 h 32"/>
                <a:gd name="T34" fmla="*/ 5 w 37"/>
                <a:gd name="T35" fmla="*/ 2 h 32"/>
                <a:gd name="T36" fmla="*/ 5 w 37"/>
                <a:gd name="T37" fmla="*/ 0 h 32"/>
                <a:gd name="T38" fmla="*/ 13 w 37"/>
                <a:gd name="T39" fmla="*/ 0 h 32"/>
                <a:gd name="T40" fmla="*/ 26 w 37"/>
                <a:gd name="T41" fmla="*/ 23 h 32"/>
                <a:gd name="T42" fmla="*/ 27 w 37"/>
                <a:gd name="T43" fmla="*/ 23 h 32"/>
                <a:gd name="T44" fmla="*/ 28 w 37"/>
                <a:gd name="T45" fmla="*/ 13 h 32"/>
                <a:gd name="T46" fmla="*/ 30 w 37"/>
                <a:gd name="T47" fmla="*/ 5 h 32"/>
                <a:gd name="T48" fmla="*/ 26 w 37"/>
                <a:gd name="T49" fmla="*/ 2 h 32"/>
                <a:gd name="T50" fmla="*/ 26 w 37"/>
                <a:gd name="T51" fmla="*/ 0 h 32"/>
                <a:gd name="T52" fmla="*/ 37 w 37"/>
                <a:gd name="T53" fmla="*/ 0 h 32"/>
                <a:gd name="T54" fmla="*/ 37 w 37"/>
                <a:gd name="T5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" h="32">
                  <a:moveTo>
                    <a:pt x="37" y="2"/>
                  </a:moveTo>
                  <a:cubicBezTo>
                    <a:pt x="34" y="2"/>
                    <a:pt x="33" y="3"/>
                    <a:pt x="33" y="5"/>
                  </a:cubicBezTo>
                  <a:cubicBezTo>
                    <a:pt x="32" y="6"/>
                    <a:pt x="32" y="8"/>
                    <a:pt x="31" y="1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23"/>
                    <a:pt x="8" y="25"/>
                    <a:pt x="8" y="27"/>
                  </a:cubicBezTo>
                  <a:cubicBezTo>
                    <a:pt x="7" y="29"/>
                    <a:pt x="8" y="30"/>
                    <a:pt x="12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5" y="27"/>
                  </a:cubicBezTo>
                  <a:cubicBezTo>
                    <a:pt x="5" y="25"/>
                    <a:pt x="6" y="23"/>
                    <a:pt x="7" y="1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5"/>
                    <a:pt x="9" y="4"/>
                    <a:pt x="9" y="3"/>
                  </a:cubicBezTo>
                  <a:cubicBezTo>
                    <a:pt x="8" y="2"/>
                    <a:pt x="7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8"/>
                    <a:pt x="30" y="6"/>
                    <a:pt x="30" y="5"/>
                  </a:cubicBezTo>
                  <a:cubicBezTo>
                    <a:pt x="30" y="3"/>
                    <a:pt x="29" y="2"/>
                    <a:pt x="26" y="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3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"/>
            <p:cNvSpPr>
              <a:spLocks/>
            </p:cNvSpPr>
            <p:nvPr userDrawn="1"/>
          </p:nvSpPr>
          <p:spPr bwMode="auto">
            <a:xfrm>
              <a:off x="3027363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20 w 30"/>
                <a:gd name="T3" fmla="*/ 2 h 32"/>
                <a:gd name="T4" fmla="*/ 6 w 30"/>
                <a:gd name="T5" fmla="*/ 18 h 32"/>
                <a:gd name="T6" fmla="*/ 16 w 30"/>
                <a:gd name="T7" fmla="*/ 30 h 32"/>
                <a:gd name="T8" fmla="*/ 20 w 30"/>
                <a:gd name="T9" fmla="*/ 27 h 32"/>
                <a:gd name="T10" fmla="*/ 21 w 30"/>
                <a:gd name="T11" fmla="*/ 23 h 32"/>
                <a:gd name="T12" fmla="*/ 16 w 30"/>
                <a:gd name="T13" fmla="*/ 19 h 32"/>
                <a:gd name="T14" fmla="*/ 17 w 30"/>
                <a:gd name="T15" fmla="*/ 17 h 32"/>
                <a:gd name="T16" fmla="*/ 30 w 30"/>
                <a:gd name="T17" fmla="*/ 17 h 32"/>
                <a:gd name="T18" fmla="*/ 30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9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4" y="2"/>
                    <a:pt x="20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10" y="30"/>
                    <a:pt x="16" y="30"/>
                  </a:cubicBezTo>
                  <a:cubicBezTo>
                    <a:pt x="18" y="30"/>
                    <a:pt x="19" y="30"/>
                    <a:pt x="20" y="2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7" y="19"/>
                    <a:pt x="27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9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9" y="0"/>
                    <a:pt x="21" y="0"/>
                  </a:cubicBezTo>
                  <a:cubicBezTo>
                    <a:pt x="25" y="0"/>
                    <a:pt x="28" y="1"/>
                    <a:pt x="29" y="1"/>
                  </a:cubicBezTo>
                  <a:cubicBezTo>
                    <a:pt x="29" y="2"/>
                    <a:pt x="29" y="5"/>
                    <a:pt x="29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"/>
            <p:cNvSpPr>
              <a:spLocks/>
            </p:cNvSpPr>
            <p:nvPr userDrawn="1"/>
          </p:nvSpPr>
          <p:spPr bwMode="auto">
            <a:xfrm>
              <a:off x="3148013" y="547688"/>
              <a:ext cx="71438" cy="117475"/>
            </a:xfrm>
            <a:custGeom>
              <a:avLst/>
              <a:gdLst>
                <a:gd name="T0" fmla="*/ 19 w 19"/>
                <a:gd name="T1" fmla="*/ 2 h 31"/>
                <a:gd name="T2" fmla="*/ 14 w 19"/>
                <a:gd name="T3" fmla="*/ 6 h 31"/>
                <a:gd name="T4" fmla="*/ 11 w 19"/>
                <a:gd name="T5" fmla="*/ 26 h 31"/>
                <a:gd name="T6" fmla="*/ 14 w 19"/>
                <a:gd name="T7" fmla="*/ 30 h 31"/>
                <a:gd name="T8" fmla="*/ 14 w 19"/>
                <a:gd name="T9" fmla="*/ 31 h 31"/>
                <a:gd name="T10" fmla="*/ 0 w 19"/>
                <a:gd name="T11" fmla="*/ 31 h 31"/>
                <a:gd name="T12" fmla="*/ 1 w 19"/>
                <a:gd name="T13" fmla="*/ 30 h 31"/>
                <a:gd name="T14" fmla="*/ 5 w 19"/>
                <a:gd name="T15" fmla="*/ 26 h 31"/>
                <a:gd name="T16" fmla="*/ 9 w 19"/>
                <a:gd name="T17" fmla="*/ 6 h 31"/>
                <a:gd name="T18" fmla="*/ 6 w 19"/>
                <a:gd name="T19" fmla="*/ 2 h 31"/>
                <a:gd name="T20" fmla="*/ 6 w 19"/>
                <a:gd name="T21" fmla="*/ 0 h 31"/>
                <a:gd name="T22" fmla="*/ 19 w 19"/>
                <a:gd name="T23" fmla="*/ 0 h 31"/>
                <a:gd name="T24" fmla="*/ 19 w 19"/>
                <a:gd name="T25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1">
                  <a:moveTo>
                    <a:pt x="19" y="2"/>
                  </a:moveTo>
                  <a:cubicBezTo>
                    <a:pt x="15" y="2"/>
                    <a:pt x="15" y="3"/>
                    <a:pt x="14" y="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/>
            <p:cNvSpPr>
              <a:spLocks/>
            </p:cNvSpPr>
            <p:nvPr userDrawn="1"/>
          </p:nvSpPr>
          <p:spPr bwMode="auto">
            <a:xfrm>
              <a:off x="3219450" y="547688"/>
              <a:ext cx="138113" cy="120650"/>
            </a:xfrm>
            <a:custGeom>
              <a:avLst/>
              <a:gdLst>
                <a:gd name="T0" fmla="*/ 37 w 37"/>
                <a:gd name="T1" fmla="*/ 2 h 32"/>
                <a:gd name="T2" fmla="*/ 32 w 37"/>
                <a:gd name="T3" fmla="*/ 5 h 32"/>
                <a:gd name="T4" fmla="*/ 31 w 37"/>
                <a:gd name="T5" fmla="*/ 13 h 32"/>
                <a:gd name="T6" fmla="*/ 27 w 37"/>
                <a:gd name="T7" fmla="*/ 32 h 32"/>
                <a:gd name="T8" fmla="*/ 25 w 37"/>
                <a:gd name="T9" fmla="*/ 32 h 32"/>
                <a:gd name="T10" fmla="*/ 11 w 37"/>
                <a:gd name="T11" fmla="*/ 7 h 32"/>
                <a:gd name="T12" fmla="*/ 11 w 37"/>
                <a:gd name="T13" fmla="*/ 7 h 32"/>
                <a:gd name="T14" fmla="*/ 9 w 37"/>
                <a:gd name="T15" fmla="*/ 19 h 32"/>
                <a:gd name="T16" fmla="*/ 7 w 37"/>
                <a:gd name="T17" fmla="*/ 27 h 32"/>
                <a:gd name="T18" fmla="*/ 12 w 37"/>
                <a:gd name="T19" fmla="*/ 30 h 32"/>
                <a:gd name="T20" fmla="*/ 11 w 37"/>
                <a:gd name="T21" fmla="*/ 31 h 32"/>
                <a:gd name="T22" fmla="*/ 0 w 37"/>
                <a:gd name="T23" fmla="*/ 31 h 32"/>
                <a:gd name="T24" fmla="*/ 0 w 37"/>
                <a:gd name="T25" fmla="*/ 30 h 32"/>
                <a:gd name="T26" fmla="*/ 4 w 37"/>
                <a:gd name="T27" fmla="*/ 27 h 32"/>
                <a:gd name="T28" fmla="*/ 6 w 37"/>
                <a:gd name="T29" fmla="*/ 19 h 32"/>
                <a:gd name="T30" fmla="*/ 9 w 37"/>
                <a:gd name="T31" fmla="*/ 8 h 32"/>
                <a:gd name="T32" fmla="*/ 8 w 37"/>
                <a:gd name="T33" fmla="*/ 3 h 32"/>
                <a:gd name="T34" fmla="*/ 5 w 37"/>
                <a:gd name="T35" fmla="*/ 2 h 32"/>
                <a:gd name="T36" fmla="*/ 5 w 37"/>
                <a:gd name="T37" fmla="*/ 0 h 32"/>
                <a:gd name="T38" fmla="*/ 13 w 37"/>
                <a:gd name="T39" fmla="*/ 0 h 32"/>
                <a:gd name="T40" fmla="*/ 26 w 37"/>
                <a:gd name="T41" fmla="*/ 23 h 32"/>
                <a:gd name="T42" fmla="*/ 26 w 37"/>
                <a:gd name="T43" fmla="*/ 23 h 32"/>
                <a:gd name="T44" fmla="*/ 28 w 37"/>
                <a:gd name="T45" fmla="*/ 13 h 32"/>
                <a:gd name="T46" fmla="*/ 29 w 37"/>
                <a:gd name="T47" fmla="*/ 5 h 32"/>
                <a:gd name="T48" fmla="*/ 25 w 37"/>
                <a:gd name="T49" fmla="*/ 2 h 32"/>
                <a:gd name="T50" fmla="*/ 26 w 37"/>
                <a:gd name="T51" fmla="*/ 0 h 32"/>
                <a:gd name="T52" fmla="*/ 37 w 37"/>
                <a:gd name="T53" fmla="*/ 0 h 32"/>
                <a:gd name="T54" fmla="*/ 37 w 37"/>
                <a:gd name="T5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" h="32">
                  <a:moveTo>
                    <a:pt x="37" y="2"/>
                  </a:moveTo>
                  <a:cubicBezTo>
                    <a:pt x="34" y="2"/>
                    <a:pt x="33" y="3"/>
                    <a:pt x="32" y="5"/>
                  </a:cubicBezTo>
                  <a:cubicBezTo>
                    <a:pt x="32" y="6"/>
                    <a:pt x="31" y="8"/>
                    <a:pt x="31" y="1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23"/>
                    <a:pt x="7" y="25"/>
                    <a:pt x="7" y="27"/>
                  </a:cubicBezTo>
                  <a:cubicBezTo>
                    <a:pt x="7" y="29"/>
                    <a:pt x="8" y="30"/>
                    <a:pt x="12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4" y="27"/>
                  </a:cubicBezTo>
                  <a:cubicBezTo>
                    <a:pt x="5" y="25"/>
                    <a:pt x="5" y="23"/>
                    <a:pt x="6" y="1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5"/>
                    <a:pt x="9" y="4"/>
                    <a:pt x="8" y="3"/>
                  </a:cubicBezTo>
                  <a:cubicBezTo>
                    <a:pt x="8" y="2"/>
                    <a:pt x="7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8"/>
                    <a:pt x="29" y="6"/>
                    <a:pt x="29" y="5"/>
                  </a:cubicBezTo>
                  <a:cubicBezTo>
                    <a:pt x="30" y="3"/>
                    <a:pt x="29" y="2"/>
                    <a:pt x="25" y="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3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/>
            <p:cNvSpPr>
              <a:spLocks/>
            </p:cNvSpPr>
            <p:nvPr userDrawn="1"/>
          </p:nvSpPr>
          <p:spPr bwMode="auto">
            <a:xfrm>
              <a:off x="3365500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19 w 30"/>
                <a:gd name="T3" fmla="*/ 2 h 32"/>
                <a:gd name="T4" fmla="*/ 6 w 30"/>
                <a:gd name="T5" fmla="*/ 18 h 32"/>
                <a:gd name="T6" fmla="*/ 15 w 30"/>
                <a:gd name="T7" fmla="*/ 30 h 32"/>
                <a:gd name="T8" fmla="*/ 20 w 30"/>
                <a:gd name="T9" fmla="*/ 27 h 32"/>
                <a:gd name="T10" fmla="*/ 20 w 30"/>
                <a:gd name="T11" fmla="*/ 23 h 32"/>
                <a:gd name="T12" fmla="*/ 16 w 30"/>
                <a:gd name="T13" fmla="*/ 19 h 32"/>
                <a:gd name="T14" fmla="*/ 16 w 30"/>
                <a:gd name="T15" fmla="*/ 17 h 32"/>
                <a:gd name="T16" fmla="*/ 30 w 30"/>
                <a:gd name="T17" fmla="*/ 17 h 32"/>
                <a:gd name="T18" fmla="*/ 29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8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3" y="2"/>
                    <a:pt x="19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9" y="30"/>
                    <a:pt x="15" y="30"/>
                  </a:cubicBezTo>
                  <a:cubicBezTo>
                    <a:pt x="17" y="30"/>
                    <a:pt x="19" y="30"/>
                    <a:pt x="20" y="2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7" y="19"/>
                    <a:pt x="26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8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8" y="0"/>
                    <a:pt x="21" y="0"/>
                  </a:cubicBezTo>
                  <a:cubicBezTo>
                    <a:pt x="24" y="0"/>
                    <a:pt x="28" y="1"/>
                    <a:pt x="29" y="1"/>
                  </a:cubicBezTo>
                  <a:cubicBezTo>
                    <a:pt x="29" y="2"/>
                    <a:pt x="29" y="5"/>
                    <a:pt x="28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5"/>
            <p:cNvSpPr>
              <a:spLocks/>
            </p:cNvSpPr>
            <p:nvPr userDrawn="1"/>
          </p:nvSpPr>
          <p:spPr bwMode="auto">
            <a:xfrm>
              <a:off x="3549650" y="542925"/>
              <a:ext cx="106363" cy="122238"/>
            </a:xfrm>
            <a:custGeom>
              <a:avLst/>
              <a:gdLst>
                <a:gd name="T0" fmla="*/ 28 w 28"/>
                <a:gd name="T1" fmla="*/ 0 h 32"/>
                <a:gd name="T2" fmla="*/ 26 w 28"/>
                <a:gd name="T3" fmla="*/ 9 h 32"/>
                <a:gd name="T4" fmla="*/ 25 w 28"/>
                <a:gd name="T5" fmla="*/ 9 h 32"/>
                <a:gd name="T6" fmla="*/ 24 w 28"/>
                <a:gd name="T7" fmla="*/ 5 h 32"/>
                <a:gd name="T8" fmla="*/ 19 w 28"/>
                <a:gd name="T9" fmla="*/ 3 h 32"/>
                <a:gd name="T10" fmla="*/ 17 w 28"/>
                <a:gd name="T11" fmla="*/ 3 h 32"/>
                <a:gd name="T12" fmla="*/ 12 w 28"/>
                <a:gd name="T13" fmla="*/ 26 h 32"/>
                <a:gd name="T14" fmla="*/ 16 w 28"/>
                <a:gd name="T15" fmla="*/ 31 h 32"/>
                <a:gd name="T16" fmla="*/ 16 w 28"/>
                <a:gd name="T17" fmla="*/ 32 h 32"/>
                <a:gd name="T18" fmla="*/ 1 w 28"/>
                <a:gd name="T19" fmla="*/ 32 h 32"/>
                <a:gd name="T20" fmla="*/ 2 w 28"/>
                <a:gd name="T21" fmla="*/ 31 h 32"/>
                <a:gd name="T22" fmla="*/ 7 w 28"/>
                <a:gd name="T23" fmla="*/ 26 h 32"/>
                <a:gd name="T24" fmla="*/ 11 w 28"/>
                <a:gd name="T25" fmla="*/ 3 h 32"/>
                <a:gd name="T26" fmla="*/ 9 w 28"/>
                <a:gd name="T27" fmla="*/ 3 h 32"/>
                <a:gd name="T28" fmla="*/ 4 w 28"/>
                <a:gd name="T29" fmla="*/ 5 h 32"/>
                <a:gd name="T30" fmla="*/ 1 w 28"/>
                <a:gd name="T31" fmla="*/ 9 h 32"/>
                <a:gd name="T32" fmla="*/ 0 w 28"/>
                <a:gd name="T33" fmla="*/ 9 h 32"/>
                <a:gd name="T34" fmla="*/ 2 w 28"/>
                <a:gd name="T35" fmla="*/ 0 h 32"/>
                <a:gd name="T36" fmla="*/ 3 w 28"/>
                <a:gd name="T37" fmla="*/ 0 h 32"/>
                <a:gd name="T38" fmla="*/ 5 w 28"/>
                <a:gd name="T39" fmla="*/ 1 h 32"/>
                <a:gd name="T40" fmla="*/ 24 w 28"/>
                <a:gd name="T41" fmla="*/ 1 h 32"/>
                <a:gd name="T42" fmla="*/ 26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7" y="2"/>
                    <a:pt x="27" y="6"/>
                    <a:pt x="26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5" y="5"/>
                    <a:pt x="24" y="5"/>
                  </a:cubicBezTo>
                  <a:cubicBezTo>
                    <a:pt x="23" y="3"/>
                    <a:pt x="22" y="3"/>
                    <a:pt x="19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30"/>
                    <a:pt x="12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6" y="31"/>
                    <a:pt x="6" y="30"/>
                    <a:pt x="7" y="2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6"/>
                    <a:pt x="2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1" y="3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5" y="1"/>
                    <a:pt x="2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/>
            <p:cNvSpPr>
              <a:spLocks/>
            </p:cNvSpPr>
            <p:nvPr userDrawn="1"/>
          </p:nvSpPr>
          <p:spPr bwMode="auto">
            <a:xfrm>
              <a:off x="3651250" y="547688"/>
              <a:ext cx="142875" cy="117475"/>
            </a:xfrm>
            <a:custGeom>
              <a:avLst/>
              <a:gdLst>
                <a:gd name="T0" fmla="*/ 38 w 38"/>
                <a:gd name="T1" fmla="*/ 2 h 31"/>
                <a:gd name="T2" fmla="*/ 33 w 38"/>
                <a:gd name="T3" fmla="*/ 6 h 31"/>
                <a:gd name="T4" fmla="*/ 30 w 38"/>
                <a:gd name="T5" fmla="*/ 25 h 31"/>
                <a:gd name="T6" fmla="*/ 33 w 38"/>
                <a:gd name="T7" fmla="*/ 30 h 31"/>
                <a:gd name="T8" fmla="*/ 33 w 38"/>
                <a:gd name="T9" fmla="*/ 31 h 31"/>
                <a:gd name="T10" fmla="*/ 19 w 38"/>
                <a:gd name="T11" fmla="*/ 31 h 31"/>
                <a:gd name="T12" fmla="*/ 19 w 38"/>
                <a:gd name="T13" fmla="*/ 30 h 31"/>
                <a:gd name="T14" fmla="*/ 24 w 38"/>
                <a:gd name="T15" fmla="*/ 25 h 31"/>
                <a:gd name="T16" fmla="*/ 26 w 38"/>
                <a:gd name="T17" fmla="*/ 16 h 31"/>
                <a:gd name="T18" fmla="*/ 12 w 38"/>
                <a:gd name="T19" fmla="*/ 16 h 31"/>
                <a:gd name="T20" fmla="*/ 11 w 38"/>
                <a:gd name="T21" fmla="*/ 25 h 31"/>
                <a:gd name="T22" fmla="*/ 14 w 38"/>
                <a:gd name="T23" fmla="*/ 30 h 31"/>
                <a:gd name="T24" fmla="*/ 14 w 38"/>
                <a:gd name="T25" fmla="*/ 31 h 31"/>
                <a:gd name="T26" fmla="*/ 0 w 38"/>
                <a:gd name="T27" fmla="*/ 31 h 31"/>
                <a:gd name="T28" fmla="*/ 1 w 38"/>
                <a:gd name="T29" fmla="*/ 30 h 31"/>
                <a:gd name="T30" fmla="*/ 5 w 38"/>
                <a:gd name="T31" fmla="*/ 25 h 31"/>
                <a:gd name="T32" fmla="*/ 9 w 38"/>
                <a:gd name="T33" fmla="*/ 6 h 31"/>
                <a:gd name="T34" fmla="*/ 5 w 38"/>
                <a:gd name="T35" fmla="*/ 2 h 31"/>
                <a:gd name="T36" fmla="*/ 6 w 38"/>
                <a:gd name="T37" fmla="*/ 0 h 31"/>
                <a:gd name="T38" fmla="*/ 19 w 38"/>
                <a:gd name="T39" fmla="*/ 0 h 31"/>
                <a:gd name="T40" fmla="*/ 19 w 38"/>
                <a:gd name="T41" fmla="*/ 2 h 31"/>
                <a:gd name="T42" fmla="*/ 14 w 38"/>
                <a:gd name="T43" fmla="*/ 6 h 31"/>
                <a:gd name="T44" fmla="*/ 13 w 38"/>
                <a:gd name="T45" fmla="*/ 14 h 31"/>
                <a:gd name="T46" fmla="*/ 27 w 38"/>
                <a:gd name="T47" fmla="*/ 14 h 31"/>
                <a:gd name="T48" fmla="*/ 28 w 38"/>
                <a:gd name="T49" fmla="*/ 6 h 31"/>
                <a:gd name="T50" fmla="*/ 25 w 38"/>
                <a:gd name="T51" fmla="*/ 2 h 31"/>
                <a:gd name="T52" fmla="*/ 25 w 38"/>
                <a:gd name="T53" fmla="*/ 0 h 31"/>
                <a:gd name="T54" fmla="*/ 38 w 38"/>
                <a:gd name="T55" fmla="*/ 0 h 31"/>
                <a:gd name="T56" fmla="*/ 38 w 38"/>
                <a:gd name="T5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31">
                  <a:moveTo>
                    <a:pt x="38" y="2"/>
                  </a:moveTo>
                  <a:cubicBezTo>
                    <a:pt x="34" y="2"/>
                    <a:pt x="34" y="3"/>
                    <a:pt x="33" y="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9"/>
                    <a:pt x="29" y="30"/>
                    <a:pt x="33" y="30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30"/>
                    <a:pt x="24" y="29"/>
                    <a:pt x="24" y="2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3"/>
                    <a:pt x="28" y="2"/>
                    <a:pt x="25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3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/>
            <p:cNvSpPr>
              <a:spLocks/>
            </p:cNvSpPr>
            <p:nvPr userDrawn="1"/>
          </p:nvSpPr>
          <p:spPr bwMode="auto">
            <a:xfrm>
              <a:off x="3794125" y="547688"/>
              <a:ext cx="106363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2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7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8" y="30"/>
                    <a:pt x="20" y="29"/>
                    <a:pt x="21" y="28"/>
                  </a:cubicBezTo>
                  <a:cubicBezTo>
                    <a:pt x="22" y="27"/>
                    <a:pt x="23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/>
            <p:cNvSpPr>
              <a:spLocks/>
            </p:cNvSpPr>
            <p:nvPr userDrawn="1"/>
          </p:nvSpPr>
          <p:spPr bwMode="auto">
            <a:xfrm>
              <a:off x="3971925" y="547688"/>
              <a:ext cx="161925" cy="120650"/>
            </a:xfrm>
            <a:custGeom>
              <a:avLst/>
              <a:gdLst>
                <a:gd name="T0" fmla="*/ 43 w 43"/>
                <a:gd name="T1" fmla="*/ 2 h 32"/>
                <a:gd name="T2" fmla="*/ 38 w 43"/>
                <a:gd name="T3" fmla="*/ 7 h 32"/>
                <a:gd name="T4" fmla="*/ 25 w 43"/>
                <a:gd name="T5" fmla="*/ 32 h 32"/>
                <a:gd name="T6" fmla="*/ 23 w 43"/>
                <a:gd name="T7" fmla="*/ 32 h 32"/>
                <a:gd name="T8" fmla="*/ 20 w 43"/>
                <a:gd name="T9" fmla="*/ 10 h 32"/>
                <a:gd name="T10" fmla="*/ 20 w 43"/>
                <a:gd name="T11" fmla="*/ 10 h 32"/>
                <a:gd name="T12" fmla="*/ 9 w 43"/>
                <a:gd name="T13" fmla="*/ 32 h 32"/>
                <a:gd name="T14" fmla="*/ 7 w 43"/>
                <a:gd name="T15" fmla="*/ 32 h 32"/>
                <a:gd name="T16" fmla="*/ 4 w 43"/>
                <a:gd name="T17" fmla="*/ 6 h 32"/>
                <a:gd name="T18" fmla="*/ 0 w 43"/>
                <a:gd name="T19" fmla="*/ 2 h 32"/>
                <a:gd name="T20" fmla="*/ 0 w 43"/>
                <a:gd name="T21" fmla="*/ 0 h 32"/>
                <a:gd name="T22" fmla="*/ 12 w 43"/>
                <a:gd name="T23" fmla="*/ 0 h 32"/>
                <a:gd name="T24" fmla="*/ 12 w 43"/>
                <a:gd name="T25" fmla="*/ 2 h 32"/>
                <a:gd name="T26" fmla="*/ 11 w 43"/>
                <a:gd name="T27" fmla="*/ 2 h 32"/>
                <a:gd name="T28" fmla="*/ 9 w 43"/>
                <a:gd name="T29" fmla="*/ 5 h 32"/>
                <a:gd name="T30" fmla="*/ 11 w 43"/>
                <a:gd name="T31" fmla="*/ 23 h 32"/>
                <a:gd name="T32" fmla="*/ 11 w 43"/>
                <a:gd name="T33" fmla="*/ 23 h 32"/>
                <a:gd name="T34" fmla="*/ 22 w 43"/>
                <a:gd name="T35" fmla="*/ 1 h 32"/>
                <a:gd name="T36" fmla="*/ 23 w 43"/>
                <a:gd name="T37" fmla="*/ 1 h 32"/>
                <a:gd name="T38" fmla="*/ 27 w 43"/>
                <a:gd name="T39" fmla="*/ 23 h 32"/>
                <a:gd name="T40" fmla="*/ 27 w 43"/>
                <a:gd name="T41" fmla="*/ 23 h 32"/>
                <a:gd name="T42" fmla="*/ 35 w 43"/>
                <a:gd name="T43" fmla="*/ 6 h 32"/>
                <a:gd name="T44" fmla="*/ 34 w 43"/>
                <a:gd name="T45" fmla="*/ 2 h 32"/>
                <a:gd name="T46" fmla="*/ 33 w 43"/>
                <a:gd name="T47" fmla="*/ 2 h 32"/>
                <a:gd name="T48" fmla="*/ 33 w 43"/>
                <a:gd name="T49" fmla="*/ 0 h 32"/>
                <a:gd name="T50" fmla="*/ 43 w 43"/>
                <a:gd name="T51" fmla="*/ 0 h 32"/>
                <a:gd name="T52" fmla="*/ 43 w 43"/>
                <a:gd name="T53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3" h="32">
                  <a:moveTo>
                    <a:pt x="43" y="2"/>
                  </a:moveTo>
                  <a:cubicBezTo>
                    <a:pt x="40" y="2"/>
                    <a:pt x="40" y="2"/>
                    <a:pt x="38" y="7"/>
                  </a:cubicBezTo>
                  <a:cubicBezTo>
                    <a:pt x="35" y="11"/>
                    <a:pt x="32" y="19"/>
                    <a:pt x="25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3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2"/>
                    <a:pt x="9" y="3"/>
                    <a:pt x="9" y="5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30" y="17"/>
                    <a:pt x="34" y="10"/>
                    <a:pt x="35" y="6"/>
                  </a:cubicBezTo>
                  <a:cubicBezTo>
                    <a:pt x="36" y="3"/>
                    <a:pt x="36" y="2"/>
                    <a:pt x="34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43" y="0"/>
                    <a:pt x="43" y="0"/>
                    <a:pt x="43" y="0"/>
                  </a:cubicBezTo>
                  <a:lnTo>
                    <a:pt x="4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"/>
            <p:cNvSpPr>
              <a:spLocks noEditPoints="1"/>
            </p:cNvSpPr>
            <p:nvPr userDrawn="1"/>
          </p:nvSpPr>
          <p:spPr bwMode="auto">
            <a:xfrm>
              <a:off x="4141788" y="547688"/>
              <a:ext cx="112713" cy="120650"/>
            </a:xfrm>
            <a:custGeom>
              <a:avLst/>
              <a:gdLst>
                <a:gd name="T0" fmla="*/ 30 w 30"/>
                <a:gd name="T1" fmla="*/ 13 h 32"/>
                <a:gd name="T2" fmla="*/ 13 w 30"/>
                <a:gd name="T3" fmla="*/ 32 h 32"/>
                <a:gd name="T4" fmla="*/ 0 w 30"/>
                <a:gd name="T5" fmla="*/ 19 h 32"/>
                <a:gd name="T6" fmla="*/ 17 w 30"/>
                <a:gd name="T7" fmla="*/ 0 h 32"/>
                <a:gd name="T8" fmla="*/ 30 w 30"/>
                <a:gd name="T9" fmla="*/ 13 h 32"/>
                <a:gd name="T10" fmla="*/ 6 w 30"/>
                <a:gd name="T11" fmla="*/ 20 h 32"/>
                <a:gd name="T12" fmla="*/ 13 w 30"/>
                <a:gd name="T13" fmla="*/ 30 h 32"/>
                <a:gd name="T14" fmla="*/ 24 w 30"/>
                <a:gd name="T15" fmla="*/ 12 h 32"/>
                <a:gd name="T16" fmla="*/ 17 w 30"/>
                <a:gd name="T17" fmla="*/ 1 h 32"/>
                <a:gd name="T18" fmla="*/ 6 w 30"/>
                <a:gd name="T1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2">
                  <a:moveTo>
                    <a:pt x="30" y="13"/>
                  </a:moveTo>
                  <a:cubicBezTo>
                    <a:pt x="30" y="24"/>
                    <a:pt x="23" y="32"/>
                    <a:pt x="13" y="32"/>
                  </a:cubicBezTo>
                  <a:cubicBezTo>
                    <a:pt x="5" y="32"/>
                    <a:pt x="0" y="27"/>
                    <a:pt x="0" y="19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5" y="0"/>
                    <a:pt x="30" y="5"/>
                    <a:pt x="30" y="13"/>
                  </a:cubicBezTo>
                  <a:close/>
                  <a:moveTo>
                    <a:pt x="6" y="20"/>
                  </a:moveTo>
                  <a:cubicBezTo>
                    <a:pt x="6" y="26"/>
                    <a:pt x="8" y="30"/>
                    <a:pt x="13" y="30"/>
                  </a:cubicBezTo>
                  <a:cubicBezTo>
                    <a:pt x="20" y="30"/>
                    <a:pt x="24" y="20"/>
                    <a:pt x="24" y="12"/>
                  </a:cubicBezTo>
                  <a:cubicBezTo>
                    <a:pt x="24" y="6"/>
                    <a:pt x="22" y="1"/>
                    <a:pt x="17" y="1"/>
                  </a:cubicBezTo>
                  <a:cubicBezTo>
                    <a:pt x="11" y="1"/>
                    <a:pt x="6" y="11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0"/>
            <p:cNvSpPr>
              <a:spLocks noEditPoints="1"/>
            </p:cNvSpPr>
            <p:nvPr userDrawn="1"/>
          </p:nvSpPr>
          <p:spPr bwMode="auto">
            <a:xfrm>
              <a:off x="4260850" y="547688"/>
              <a:ext cx="109538" cy="120650"/>
            </a:xfrm>
            <a:custGeom>
              <a:avLst/>
              <a:gdLst>
                <a:gd name="T0" fmla="*/ 29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4 w 29"/>
                <a:gd name="T9" fmla="*/ 18 h 32"/>
                <a:gd name="T10" fmla="*/ 12 w 29"/>
                <a:gd name="T11" fmla="*/ 18 h 32"/>
                <a:gd name="T12" fmla="*/ 11 w 29"/>
                <a:gd name="T13" fmla="*/ 25 h 32"/>
                <a:gd name="T14" fmla="*/ 14 w 29"/>
                <a:gd name="T15" fmla="*/ 30 h 32"/>
                <a:gd name="T16" fmla="*/ 14 w 29"/>
                <a:gd name="T17" fmla="*/ 31 h 32"/>
                <a:gd name="T18" fmla="*/ 0 w 29"/>
                <a:gd name="T19" fmla="*/ 31 h 32"/>
                <a:gd name="T20" fmla="*/ 1 w 29"/>
                <a:gd name="T21" fmla="*/ 30 h 32"/>
                <a:gd name="T22" fmla="*/ 6 w 29"/>
                <a:gd name="T23" fmla="*/ 25 h 32"/>
                <a:gd name="T24" fmla="*/ 9 w 29"/>
                <a:gd name="T25" fmla="*/ 6 h 32"/>
                <a:gd name="T26" fmla="*/ 6 w 29"/>
                <a:gd name="T27" fmla="*/ 2 h 32"/>
                <a:gd name="T28" fmla="*/ 6 w 29"/>
                <a:gd name="T29" fmla="*/ 0 h 32"/>
                <a:gd name="T30" fmla="*/ 18 w 29"/>
                <a:gd name="T31" fmla="*/ 0 h 32"/>
                <a:gd name="T32" fmla="*/ 25 w 29"/>
                <a:gd name="T33" fmla="*/ 2 h 32"/>
                <a:gd name="T34" fmla="*/ 28 w 29"/>
                <a:gd name="T35" fmla="*/ 8 h 32"/>
                <a:gd name="T36" fmla="*/ 21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9 w 29"/>
                <a:gd name="T45" fmla="*/ 32 h 32"/>
                <a:gd name="T46" fmla="*/ 14 w 29"/>
                <a:gd name="T47" fmla="*/ 16 h 32"/>
                <a:gd name="T48" fmla="*/ 19 w 29"/>
                <a:gd name="T49" fmla="*/ 15 h 32"/>
                <a:gd name="T50" fmla="*/ 22 w 29"/>
                <a:gd name="T51" fmla="*/ 8 h 32"/>
                <a:gd name="T52" fmla="*/ 18 w 29"/>
                <a:gd name="T53" fmla="*/ 2 h 32"/>
                <a:gd name="T54" fmla="*/ 16 w 29"/>
                <a:gd name="T55" fmla="*/ 3 h 32"/>
                <a:gd name="T56" fmla="*/ 15 w 29"/>
                <a:gd name="T57" fmla="*/ 5 h 32"/>
                <a:gd name="T58" fmla="*/ 13 w 29"/>
                <a:gd name="T59" fmla="*/ 16 h 32"/>
                <a:gd name="T60" fmla="*/ 14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9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1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6" y="18"/>
                    <a:pt x="15" y="18"/>
                    <a:pt x="14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6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1"/>
                    <a:pt x="25" y="2"/>
                  </a:cubicBezTo>
                  <a:cubicBezTo>
                    <a:pt x="27" y="3"/>
                    <a:pt x="28" y="5"/>
                    <a:pt x="28" y="8"/>
                  </a:cubicBezTo>
                  <a:cubicBezTo>
                    <a:pt x="28" y="13"/>
                    <a:pt x="25" y="16"/>
                    <a:pt x="21" y="17"/>
                  </a:cubicBezTo>
                  <a:cubicBezTo>
                    <a:pt x="21" y="18"/>
                    <a:pt x="22" y="21"/>
                    <a:pt x="23" y="23"/>
                  </a:cubicBezTo>
                  <a:cubicBezTo>
                    <a:pt x="25" y="26"/>
                    <a:pt x="26" y="27"/>
                    <a:pt x="26" y="28"/>
                  </a:cubicBezTo>
                  <a:cubicBezTo>
                    <a:pt x="27" y="30"/>
                    <a:pt x="28" y="30"/>
                    <a:pt x="29" y="30"/>
                  </a:cubicBezTo>
                  <a:lnTo>
                    <a:pt x="29" y="32"/>
                  </a:lnTo>
                  <a:close/>
                  <a:moveTo>
                    <a:pt x="14" y="16"/>
                  </a:moveTo>
                  <a:cubicBezTo>
                    <a:pt x="16" y="16"/>
                    <a:pt x="18" y="16"/>
                    <a:pt x="19" y="15"/>
                  </a:cubicBezTo>
                  <a:cubicBezTo>
                    <a:pt x="21" y="14"/>
                    <a:pt x="22" y="11"/>
                    <a:pt x="22" y="8"/>
                  </a:cubicBezTo>
                  <a:cubicBezTo>
                    <a:pt x="22" y="4"/>
                    <a:pt x="20" y="2"/>
                    <a:pt x="18" y="2"/>
                  </a:cubicBezTo>
                  <a:cubicBezTo>
                    <a:pt x="17" y="2"/>
                    <a:pt x="16" y="2"/>
                    <a:pt x="16" y="3"/>
                  </a:cubicBezTo>
                  <a:cubicBezTo>
                    <a:pt x="15" y="3"/>
                    <a:pt x="15" y="4"/>
                    <a:pt x="15" y="5"/>
                  </a:cubicBezTo>
                  <a:cubicBezTo>
                    <a:pt x="13" y="16"/>
                    <a:pt x="13" y="16"/>
                    <a:pt x="13" y="16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/>
            <p:cNvSpPr>
              <a:spLocks/>
            </p:cNvSpPr>
            <p:nvPr userDrawn="1"/>
          </p:nvSpPr>
          <p:spPr bwMode="auto">
            <a:xfrm>
              <a:off x="4381500" y="547688"/>
              <a:ext cx="95250" cy="117475"/>
            </a:xfrm>
            <a:custGeom>
              <a:avLst/>
              <a:gdLst>
                <a:gd name="T0" fmla="*/ 25 w 25"/>
                <a:gd name="T1" fmla="*/ 24 h 31"/>
                <a:gd name="T2" fmla="*/ 22 w 25"/>
                <a:gd name="T3" fmla="*/ 31 h 31"/>
                <a:gd name="T4" fmla="*/ 0 w 25"/>
                <a:gd name="T5" fmla="*/ 31 h 31"/>
                <a:gd name="T6" fmla="*/ 0 w 25"/>
                <a:gd name="T7" fmla="*/ 30 h 31"/>
                <a:gd name="T8" fmla="*/ 5 w 25"/>
                <a:gd name="T9" fmla="*/ 26 h 31"/>
                <a:gd name="T10" fmla="*/ 9 w 25"/>
                <a:gd name="T11" fmla="*/ 6 h 31"/>
                <a:gd name="T12" fmla="*/ 6 w 25"/>
                <a:gd name="T13" fmla="*/ 2 h 31"/>
                <a:gd name="T14" fmla="*/ 6 w 25"/>
                <a:gd name="T15" fmla="*/ 0 h 31"/>
                <a:gd name="T16" fmla="*/ 19 w 25"/>
                <a:gd name="T17" fmla="*/ 0 h 31"/>
                <a:gd name="T18" fmla="*/ 19 w 25"/>
                <a:gd name="T19" fmla="*/ 2 h 31"/>
                <a:gd name="T20" fmla="*/ 14 w 25"/>
                <a:gd name="T21" fmla="*/ 6 h 31"/>
                <a:gd name="T22" fmla="*/ 11 w 25"/>
                <a:gd name="T23" fmla="*/ 25 h 31"/>
                <a:gd name="T24" fmla="*/ 11 w 25"/>
                <a:gd name="T25" fmla="*/ 29 h 31"/>
                <a:gd name="T26" fmla="*/ 15 w 25"/>
                <a:gd name="T27" fmla="*/ 30 h 31"/>
                <a:gd name="T28" fmla="*/ 20 w 25"/>
                <a:gd name="T29" fmla="*/ 28 h 31"/>
                <a:gd name="T30" fmla="*/ 24 w 25"/>
                <a:gd name="T31" fmla="*/ 23 h 31"/>
                <a:gd name="T32" fmla="*/ 25 w 25"/>
                <a:gd name="T33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1">
                  <a:moveTo>
                    <a:pt x="25" y="24"/>
                  </a:moveTo>
                  <a:cubicBezTo>
                    <a:pt x="25" y="25"/>
                    <a:pt x="23" y="30"/>
                    <a:pt x="2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7" y="30"/>
                    <a:pt x="19" y="29"/>
                    <a:pt x="20" y="28"/>
                  </a:cubicBezTo>
                  <a:cubicBezTo>
                    <a:pt x="21" y="27"/>
                    <a:pt x="22" y="25"/>
                    <a:pt x="24" y="23"/>
                  </a:cubicBezTo>
                  <a:lnTo>
                    <a:pt x="2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2"/>
            <p:cNvSpPr>
              <a:spLocks noEditPoints="1"/>
            </p:cNvSpPr>
            <p:nvPr userDrawn="1"/>
          </p:nvSpPr>
          <p:spPr bwMode="auto">
            <a:xfrm>
              <a:off x="4487863" y="547688"/>
              <a:ext cx="127000" cy="117475"/>
            </a:xfrm>
            <a:custGeom>
              <a:avLst/>
              <a:gdLst>
                <a:gd name="T0" fmla="*/ 18 w 34"/>
                <a:gd name="T1" fmla="*/ 0 h 31"/>
                <a:gd name="T2" fmla="*/ 34 w 34"/>
                <a:gd name="T3" fmla="*/ 14 h 31"/>
                <a:gd name="T4" fmla="*/ 26 w 34"/>
                <a:gd name="T5" fmla="*/ 28 h 31"/>
                <a:gd name="T6" fmla="*/ 11 w 34"/>
                <a:gd name="T7" fmla="*/ 31 h 31"/>
                <a:gd name="T8" fmla="*/ 0 w 34"/>
                <a:gd name="T9" fmla="*/ 31 h 31"/>
                <a:gd name="T10" fmla="*/ 0 w 34"/>
                <a:gd name="T11" fmla="*/ 30 h 31"/>
                <a:gd name="T12" fmla="*/ 5 w 34"/>
                <a:gd name="T13" fmla="*/ 26 h 31"/>
                <a:gd name="T14" fmla="*/ 9 w 34"/>
                <a:gd name="T15" fmla="*/ 6 h 31"/>
                <a:gd name="T16" fmla="*/ 5 w 34"/>
                <a:gd name="T17" fmla="*/ 2 h 31"/>
                <a:gd name="T18" fmla="*/ 6 w 34"/>
                <a:gd name="T19" fmla="*/ 0 h 31"/>
                <a:gd name="T20" fmla="*/ 18 w 34"/>
                <a:gd name="T21" fmla="*/ 0 h 31"/>
                <a:gd name="T22" fmla="*/ 11 w 34"/>
                <a:gd name="T23" fmla="*/ 25 h 31"/>
                <a:gd name="T24" fmla="*/ 11 w 34"/>
                <a:gd name="T25" fmla="*/ 29 h 31"/>
                <a:gd name="T26" fmla="*/ 14 w 34"/>
                <a:gd name="T27" fmla="*/ 30 h 31"/>
                <a:gd name="T28" fmla="*/ 28 w 34"/>
                <a:gd name="T29" fmla="*/ 13 h 31"/>
                <a:gd name="T30" fmla="*/ 18 w 34"/>
                <a:gd name="T31" fmla="*/ 2 h 31"/>
                <a:gd name="T32" fmla="*/ 15 w 34"/>
                <a:gd name="T33" fmla="*/ 3 h 31"/>
                <a:gd name="T34" fmla="*/ 14 w 34"/>
                <a:gd name="T35" fmla="*/ 5 h 31"/>
                <a:gd name="T36" fmla="*/ 11 w 34"/>
                <a:gd name="T37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1">
                  <a:moveTo>
                    <a:pt x="18" y="0"/>
                  </a:moveTo>
                  <a:cubicBezTo>
                    <a:pt x="28" y="0"/>
                    <a:pt x="34" y="4"/>
                    <a:pt x="34" y="14"/>
                  </a:cubicBezTo>
                  <a:cubicBezTo>
                    <a:pt x="34" y="19"/>
                    <a:pt x="31" y="25"/>
                    <a:pt x="26" y="28"/>
                  </a:cubicBezTo>
                  <a:cubicBezTo>
                    <a:pt x="22" y="31"/>
                    <a:pt x="17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3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18" y="0"/>
                  </a:lnTo>
                  <a:close/>
                  <a:moveTo>
                    <a:pt x="11" y="25"/>
                  </a:move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4" y="30"/>
                  </a:cubicBezTo>
                  <a:cubicBezTo>
                    <a:pt x="23" y="30"/>
                    <a:pt x="28" y="22"/>
                    <a:pt x="28" y="13"/>
                  </a:cubicBezTo>
                  <a:cubicBezTo>
                    <a:pt x="28" y="7"/>
                    <a:pt x="25" y="2"/>
                    <a:pt x="18" y="2"/>
                  </a:cubicBezTo>
                  <a:cubicBezTo>
                    <a:pt x="17" y="2"/>
                    <a:pt x="16" y="2"/>
                    <a:pt x="15" y="3"/>
                  </a:cubicBezTo>
                  <a:cubicBezTo>
                    <a:pt x="15" y="3"/>
                    <a:pt x="15" y="4"/>
                    <a:pt x="14" y="5"/>
                  </a:cubicBezTo>
                  <a:lnTo>
                    <a:pt x="11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3"/>
            <p:cNvSpPr>
              <a:spLocks/>
            </p:cNvSpPr>
            <p:nvPr userDrawn="1"/>
          </p:nvSpPr>
          <p:spPr bwMode="auto">
            <a:xfrm>
              <a:off x="4686300" y="542925"/>
              <a:ext cx="106363" cy="122238"/>
            </a:xfrm>
            <a:custGeom>
              <a:avLst/>
              <a:gdLst>
                <a:gd name="T0" fmla="*/ 28 w 28"/>
                <a:gd name="T1" fmla="*/ 0 h 32"/>
                <a:gd name="T2" fmla="*/ 27 w 28"/>
                <a:gd name="T3" fmla="*/ 9 h 32"/>
                <a:gd name="T4" fmla="*/ 25 w 28"/>
                <a:gd name="T5" fmla="*/ 9 h 32"/>
                <a:gd name="T6" fmla="*/ 25 w 28"/>
                <a:gd name="T7" fmla="*/ 5 h 32"/>
                <a:gd name="T8" fmla="*/ 20 w 28"/>
                <a:gd name="T9" fmla="*/ 3 h 32"/>
                <a:gd name="T10" fmla="*/ 17 w 28"/>
                <a:gd name="T11" fmla="*/ 3 h 32"/>
                <a:gd name="T12" fmla="*/ 13 w 28"/>
                <a:gd name="T13" fmla="*/ 26 h 32"/>
                <a:gd name="T14" fmla="*/ 17 w 28"/>
                <a:gd name="T15" fmla="*/ 31 h 32"/>
                <a:gd name="T16" fmla="*/ 17 w 28"/>
                <a:gd name="T17" fmla="*/ 32 h 32"/>
                <a:gd name="T18" fmla="*/ 2 w 28"/>
                <a:gd name="T19" fmla="*/ 32 h 32"/>
                <a:gd name="T20" fmla="*/ 2 w 28"/>
                <a:gd name="T21" fmla="*/ 31 h 32"/>
                <a:gd name="T22" fmla="*/ 8 w 28"/>
                <a:gd name="T23" fmla="*/ 26 h 32"/>
                <a:gd name="T24" fmla="*/ 12 w 28"/>
                <a:gd name="T25" fmla="*/ 3 h 32"/>
                <a:gd name="T26" fmla="*/ 10 w 28"/>
                <a:gd name="T27" fmla="*/ 3 h 32"/>
                <a:gd name="T28" fmla="*/ 4 w 28"/>
                <a:gd name="T29" fmla="*/ 5 h 32"/>
                <a:gd name="T30" fmla="*/ 2 w 28"/>
                <a:gd name="T31" fmla="*/ 9 h 32"/>
                <a:gd name="T32" fmla="*/ 0 w 28"/>
                <a:gd name="T33" fmla="*/ 9 h 32"/>
                <a:gd name="T34" fmla="*/ 3 w 28"/>
                <a:gd name="T35" fmla="*/ 0 h 32"/>
                <a:gd name="T36" fmla="*/ 4 w 28"/>
                <a:gd name="T37" fmla="*/ 0 h 32"/>
                <a:gd name="T38" fmla="*/ 6 w 28"/>
                <a:gd name="T39" fmla="*/ 1 h 32"/>
                <a:gd name="T40" fmla="*/ 25 w 28"/>
                <a:gd name="T41" fmla="*/ 1 h 32"/>
                <a:gd name="T42" fmla="*/ 27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8" y="2"/>
                    <a:pt x="27" y="6"/>
                    <a:pt x="27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5" y="5"/>
                    <a:pt x="25" y="5"/>
                  </a:cubicBezTo>
                  <a:cubicBezTo>
                    <a:pt x="24" y="3"/>
                    <a:pt x="23" y="3"/>
                    <a:pt x="20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2" y="30"/>
                    <a:pt x="13" y="31"/>
                    <a:pt x="17" y="3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7" y="31"/>
                    <a:pt x="7" y="30"/>
                    <a:pt x="8" y="26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4" y="6"/>
                    <a:pt x="3" y="7"/>
                    <a:pt x="2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2" y="3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1"/>
                    <a:pt x="27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4"/>
            <p:cNvSpPr>
              <a:spLocks noEditPoints="1"/>
            </p:cNvSpPr>
            <p:nvPr userDrawn="1"/>
          </p:nvSpPr>
          <p:spPr bwMode="auto">
            <a:xfrm>
              <a:off x="4803775" y="547688"/>
              <a:ext cx="115888" cy="120650"/>
            </a:xfrm>
            <a:custGeom>
              <a:avLst/>
              <a:gdLst>
                <a:gd name="T0" fmla="*/ 31 w 31"/>
                <a:gd name="T1" fmla="*/ 13 h 32"/>
                <a:gd name="T2" fmla="*/ 13 w 31"/>
                <a:gd name="T3" fmla="*/ 32 h 32"/>
                <a:gd name="T4" fmla="*/ 0 w 31"/>
                <a:gd name="T5" fmla="*/ 19 h 32"/>
                <a:gd name="T6" fmla="*/ 18 w 31"/>
                <a:gd name="T7" fmla="*/ 0 h 32"/>
                <a:gd name="T8" fmla="*/ 31 w 31"/>
                <a:gd name="T9" fmla="*/ 13 h 32"/>
                <a:gd name="T10" fmla="*/ 6 w 31"/>
                <a:gd name="T11" fmla="*/ 20 h 32"/>
                <a:gd name="T12" fmla="*/ 13 w 31"/>
                <a:gd name="T13" fmla="*/ 30 h 32"/>
                <a:gd name="T14" fmla="*/ 24 w 31"/>
                <a:gd name="T15" fmla="*/ 12 h 32"/>
                <a:gd name="T16" fmla="*/ 17 w 31"/>
                <a:gd name="T17" fmla="*/ 1 h 32"/>
                <a:gd name="T18" fmla="*/ 6 w 31"/>
                <a:gd name="T1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2">
                  <a:moveTo>
                    <a:pt x="31" y="13"/>
                  </a:moveTo>
                  <a:cubicBezTo>
                    <a:pt x="31" y="24"/>
                    <a:pt x="23" y="32"/>
                    <a:pt x="13" y="32"/>
                  </a:cubicBezTo>
                  <a:cubicBezTo>
                    <a:pt x="5" y="32"/>
                    <a:pt x="0" y="27"/>
                    <a:pt x="0" y="19"/>
                  </a:cubicBezTo>
                  <a:cubicBezTo>
                    <a:pt x="0" y="8"/>
                    <a:pt x="7" y="0"/>
                    <a:pt x="18" y="0"/>
                  </a:cubicBezTo>
                  <a:cubicBezTo>
                    <a:pt x="25" y="0"/>
                    <a:pt x="31" y="5"/>
                    <a:pt x="31" y="13"/>
                  </a:cubicBezTo>
                  <a:close/>
                  <a:moveTo>
                    <a:pt x="6" y="20"/>
                  </a:moveTo>
                  <a:cubicBezTo>
                    <a:pt x="6" y="26"/>
                    <a:pt x="8" y="30"/>
                    <a:pt x="13" y="30"/>
                  </a:cubicBezTo>
                  <a:cubicBezTo>
                    <a:pt x="20" y="30"/>
                    <a:pt x="24" y="20"/>
                    <a:pt x="24" y="12"/>
                  </a:cubicBezTo>
                  <a:cubicBezTo>
                    <a:pt x="24" y="6"/>
                    <a:pt x="23" y="1"/>
                    <a:pt x="17" y="1"/>
                  </a:cubicBezTo>
                  <a:cubicBezTo>
                    <a:pt x="11" y="1"/>
                    <a:pt x="6" y="11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5"/>
            <p:cNvSpPr>
              <a:spLocks/>
            </p:cNvSpPr>
            <p:nvPr userDrawn="1"/>
          </p:nvSpPr>
          <p:spPr bwMode="auto">
            <a:xfrm>
              <a:off x="4943475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20 w 30"/>
                <a:gd name="T3" fmla="*/ 2 h 32"/>
                <a:gd name="T4" fmla="*/ 6 w 30"/>
                <a:gd name="T5" fmla="*/ 18 h 32"/>
                <a:gd name="T6" fmla="*/ 16 w 30"/>
                <a:gd name="T7" fmla="*/ 30 h 32"/>
                <a:gd name="T8" fmla="*/ 20 w 30"/>
                <a:gd name="T9" fmla="*/ 27 h 32"/>
                <a:gd name="T10" fmla="*/ 21 w 30"/>
                <a:gd name="T11" fmla="*/ 23 h 32"/>
                <a:gd name="T12" fmla="*/ 16 w 30"/>
                <a:gd name="T13" fmla="*/ 19 h 32"/>
                <a:gd name="T14" fmla="*/ 17 w 30"/>
                <a:gd name="T15" fmla="*/ 17 h 32"/>
                <a:gd name="T16" fmla="*/ 30 w 30"/>
                <a:gd name="T17" fmla="*/ 17 h 32"/>
                <a:gd name="T18" fmla="*/ 30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9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4" y="2"/>
                    <a:pt x="20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10" y="30"/>
                    <a:pt x="16" y="30"/>
                  </a:cubicBezTo>
                  <a:cubicBezTo>
                    <a:pt x="18" y="30"/>
                    <a:pt x="19" y="30"/>
                    <a:pt x="20" y="2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7" y="19"/>
                    <a:pt x="27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9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9" y="0"/>
                    <a:pt x="21" y="0"/>
                  </a:cubicBezTo>
                  <a:cubicBezTo>
                    <a:pt x="25" y="0"/>
                    <a:pt x="28" y="1"/>
                    <a:pt x="29" y="1"/>
                  </a:cubicBezTo>
                  <a:cubicBezTo>
                    <a:pt x="29" y="2"/>
                    <a:pt x="29" y="5"/>
                    <a:pt x="29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6"/>
            <p:cNvSpPr>
              <a:spLocks/>
            </p:cNvSpPr>
            <p:nvPr userDrawn="1"/>
          </p:nvSpPr>
          <p:spPr bwMode="auto">
            <a:xfrm>
              <a:off x="5064125" y="547688"/>
              <a:ext cx="104775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3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8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7"/>
                    <a:pt x="11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9" y="30"/>
                    <a:pt x="20" y="29"/>
                    <a:pt x="21" y="28"/>
                  </a:cubicBezTo>
                  <a:cubicBezTo>
                    <a:pt x="22" y="27"/>
                    <a:pt x="24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5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7"/>
            <p:cNvSpPr>
              <a:spLocks/>
            </p:cNvSpPr>
            <p:nvPr userDrawn="1"/>
          </p:nvSpPr>
          <p:spPr bwMode="auto">
            <a:xfrm>
              <a:off x="5187950" y="542925"/>
              <a:ext cx="104775" cy="122238"/>
            </a:xfrm>
            <a:custGeom>
              <a:avLst/>
              <a:gdLst>
                <a:gd name="T0" fmla="*/ 28 w 28"/>
                <a:gd name="T1" fmla="*/ 0 h 32"/>
                <a:gd name="T2" fmla="*/ 26 w 28"/>
                <a:gd name="T3" fmla="*/ 9 h 32"/>
                <a:gd name="T4" fmla="*/ 25 w 28"/>
                <a:gd name="T5" fmla="*/ 9 h 32"/>
                <a:gd name="T6" fmla="*/ 24 w 28"/>
                <a:gd name="T7" fmla="*/ 5 h 32"/>
                <a:gd name="T8" fmla="*/ 19 w 28"/>
                <a:gd name="T9" fmla="*/ 3 h 32"/>
                <a:gd name="T10" fmla="*/ 17 w 28"/>
                <a:gd name="T11" fmla="*/ 3 h 32"/>
                <a:gd name="T12" fmla="*/ 12 w 28"/>
                <a:gd name="T13" fmla="*/ 26 h 32"/>
                <a:gd name="T14" fmla="*/ 16 w 28"/>
                <a:gd name="T15" fmla="*/ 31 h 32"/>
                <a:gd name="T16" fmla="*/ 16 w 28"/>
                <a:gd name="T17" fmla="*/ 32 h 32"/>
                <a:gd name="T18" fmla="*/ 1 w 28"/>
                <a:gd name="T19" fmla="*/ 32 h 32"/>
                <a:gd name="T20" fmla="*/ 2 w 28"/>
                <a:gd name="T21" fmla="*/ 31 h 32"/>
                <a:gd name="T22" fmla="*/ 7 w 28"/>
                <a:gd name="T23" fmla="*/ 26 h 32"/>
                <a:gd name="T24" fmla="*/ 11 w 28"/>
                <a:gd name="T25" fmla="*/ 3 h 32"/>
                <a:gd name="T26" fmla="*/ 9 w 28"/>
                <a:gd name="T27" fmla="*/ 3 h 32"/>
                <a:gd name="T28" fmla="*/ 4 w 28"/>
                <a:gd name="T29" fmla="*/ 5 h 32"/>
                <a:gd name="T30" fmla="*/ 1 w 28"/>
                <a:gd name="T31" fmla="*/ 9 h 32"/>
                <a:gd name="T32" fmla="*/ 0 w 28"/>
                <a:gd name="T33" fmla="*/ 9 h 32"/>
                <a:gd name="T34" fmla="*/ 2 w 28"/>
                <a:gd name="T35" fmla="*/ 0 h 32"/>
                <a:gd name="T36" fmla="*/ 3 w 28"/>
                <a:gd name="T37" fmla="*/ 0 h 32"/>
                <a:gd name="T38" fmla="*/ 5 w 28"/>
                <a:gd name="T39" fmla="*/ 1 h 32"/>
                <a:gd name="T40" fmla="*/ 24 w 28"/>
                <a:gd name="T41" fmla="*/ 1 h 32"/>
                <a:gd name="T42" fmla="*/ 26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7" y="2"/>
                    <a:pt x="27" y="6"/>
                    <a:pt x="26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4" y="5"/>
                    <a:pt x="24" y="5"/>
                  </a:cubicBezTo>
                  <a:cubicBezTo>
                    <a:pt x="23" y="3"/>
                    <a:pt x="22" y="3"/>
                    <a:pt x="19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30"/>
                    <a:pt x="12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6" y="31"/>
                    <a:pt x="6" y="30"/>
                    <a:pt x="7" y="2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6"/>
                    <a:pt x="2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1" y="3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5" y="1"/>
                    <a:pt x="2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8"/>
            <p:cNvSpPr>
              <a:spLocks/>
            </p:cNvSpPr>
            <p:nvPr userDrawn="1"/>
          </p:nvSpPr>
          <p:spPr bwMode="auto">
            <a:xfrm>
              <a:off x="5289550" y="547688"/>
              <a:ext cx="142875" cy="117475"/>
            </a:xfrm>
            <a:custGeom>
              <a:avLst/>
              <a:gdLst>
                <a:gd name="T0" fmla="*/ 38 w 38"/>
                <a:gd name="T1" fmla="*/ 2 h 31"/>
                <a:gd name="T2" fmla="*/ 33 w 38"/>
                <a:gd name="T3" fmla="*/ 6 h 31"/>
                <a:gd name="T4" fmla="*/ 30 w 38"/>
                <a:gd name="T5" fmla="*/ 25 h 31"/>
                <a:gd name="T6" fmla="*/ 33 w 38"/>
                <a:gd name="T7" fmla="*/ 30 h 31"/>
                <a:gd name="T8" fmla="*/ 33 w 38"/>
                <a:gd name="T9" fmla="*/ 31 h 31"/>
                <a:gd name="T10" fmla="*/ 19 w 38"/>
                <a:gd name="T11" fmla="*/ 31 h 31"/>
                <a:gd name="T12" fmla="*/ 19 w 38"/>
                <a:gd name="T13" fmla="*/ 30 h 31"/>
                <a:gd name="T14" fmla="*/ 24 w 38"/>
                <a:gd name="T15" fmla="*/ 25 h 31"/>
                <a:gd name="T16" fmla="*/ 26 w 38"/>
                <a:gd name="T17" fmla="*/ 16 h 31"/>
                <a:gd name="T18" fmla="*/ 12 w 38"/>
                <a:gd name="T19" fmla="*/ 16 h 31"/>
                <a:gd name="T20" fmla="*/ 11 w 38"/>
                <a:gd name="T21" fmla="*/ 25 h 31"/>
                <a:gd name="T22" fmla="*/ 14 w 38"/>
                <a:gd name="T23" fmla="*/ 30 h 31"/>
                <a:gd name="T24" fmla="*/ 14 w 38"/>
                <a:gd name="T25" fmla="*/ 31 h 31"/>
                <a:gd name="T26" fmla="*/ 0 w 38"/>
                <a:gd name="T27" fmla="*/ 31 h 31"/>
                <a:gd name="T28" fmla="*/ 1 w 38"/>
                <a:gd name="T29" fmla="*/ 30 h 31"/>
                <a:gd name="T30" fmla="*/ 5 w 38"/>
                <a:gd name="T31" fmla="*/ 25 h 31"/>
                <a:gd name="T32" fmla="*/ 9 w 38"/>
                <a:gd name="T33" fmla="*/ 6 h 31"/>
                <a:gd name="T34" fmla="*/ 5 w 38"/>
                <a:gd name="T35" fmla="*/ 2 h 31"/>
                <a:gd name="T36" fmla="*/ 6 w 38"/>
                <a:gd name="T37" fmla="*/ 0 h 31"/>
                <a:gd name="T38" fmla="*/ 19 w 38"/>
                <a:gd name="T39" fmla="*/ 0 h 31"/>
                <a:gd name="T40" fmla="*/ 19 w 38"/>
                <a:gd name="T41" fmla="*/ 2 h 31"/>
                <a:gd name="T42" fmla="*/ 14 w 38"/>
                <a:gd name="T43" fmla="*/ 6 h 31"/>
                <a:gd name="T44" fmla="*/ 13 w 38"/>
                <a:gd name="T45" fmla="*/ 14 h 31"/>
                <a:gd name="T46" fmla="*/ 27 w 38"/>
                <a:gd name="T47" fmla="*/ 14 h 31"/>
                <a:gd name="T48" fmla="*/ 28 w 38"/>
                <a:gd name="T49" fmla="*/ 6 h 31"/>
                <a:gd name="T50" fmla="*/ 25 w 38"/>
                <a:gd name="T51" fmla="*/ 2 h 31"/>
                <a:gd name="T52" fmla="*/ 25 w 38"/>
                <a:gd name="T53" fmla="*/ 0 h 31"/>
                <a:gd name="T54" fmla="*/ 38 w 38"/>
                <a:gd name="T55" fmla="*/ 0 h 31"/>
                <a:gd name="T56" fmla="*/ 38 w 38"/>
                <a:gd name="T5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31">
                  <a:moveTo>
                    <a:pt x="38" y="2"/>
                  </a:moveTo>
                  <a:cubicBezTo>
                    <a:pt x="34" y="2"/>
                    <a:pt x="34" y="3"/>
                    <a:pt x="33" y="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9"/>
                    <a:pt x="29" y="30"/>
                    <a:pt x="33" y="30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30"/>
                    <a:pt x="24" y="29"/>
                    <a:pt x="24" y="2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3"/>
                    <a:pt x="28" y="2"/>
                    <a:pt x="25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3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9"/>
            <p:cNvSpPr>
              <a:spLocks/>
            </p:cNvSpPr>
            <p:nvPr userDrawn="1"/>
          </p:nvSpPr>
          <p:spPr bwMode="auto">
            <a:xfrm>
              <a:off x="5432425" y="547688"/>
              <a:ext cx="104775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2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7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8" y="30"/>
                    <a:pt x="20" y="29"/>
                    <a:pt x="21" y="28"/>
                  </a:cubicBezTo>
                  <a:cubicBezTo>
                    <a:pt x="22" y="27"/>
                    <a:pt x="23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30"/>
            <p:cNvSpPr>
              <a:spLocks noEditPoints="1"/>
            </p:cNvSpPr>
            <p:nvPr userDrawn="1"/>
          </p:nvSpPr>
          <p:spPr bwMode="auto">
            <a:xfrm>
              <a:off x="5541963" y="547688"/>
              <a:ext cx="107950" cy="120650"/>
            </a:xfrm>
            <a:custGeom>
              <a:avLst/>
              <a:gdLst>
                <a:gd name="T0" fmla="*/ 29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4 w 29"/>
                <a:gd name="T9" fmla="*/ 18 h 32"/>
                <a:gd name="T10" fmla="*/ 12 w 29"/>
                <a:gd name="T11" fmla="*/ 18 h 32"/>
                <a:gd name="T12" fmla="*/ 11 w 29"/>
                <a:gd name="T13" fmla="*/ 25 h 32"/>
                <a:gd name="T14" fmla="*/ 14 w 29"/>
                <a:gd name="T15" fmla="*/ 30 h 32"/>
                <a:gd name="T16" fmla="*/ 14 w 29"/>
                <a:gd name="T17" fmla="*/ 31 h 32"/>
                <a:gd name="T18" fmla="*/ 0 w 29"/>
                <a:gd name="T19" fmla="*/ 31 h 32"/>
                <a:gd name="T20" fmla="*/ 1 w 29"/>
                <a:gd name="T21" fmla="*/ 30 h 32"/>
                <a:gd name="T22" fmla="*/ 5 w 29"/>
                <a:gd name="T23" fmla="*/ 25 h 32"/>
                <a:gd name="T24" fmla="*/ 9 w 29"/>
                <a:gd name="T25" fmla="*/ 6 h 32"/>
                <a:gd name="T26" fmla="*/ 6 w 29"/>
                <a:gd name="T27" fmla="*/ 2 h 32"/>
                <a:gd name="T28" fmla="*/ 6 w 29"/>
                <a:gd name="T29" fmla="*/ 0 h 32"/>
                <a:gd name="T30" fmla="*/ 18 w 29"/>
                <a:gd name="T31" fmla="*/ 0 h 32"/>
                <a:gd name="T32" fmla="*/ 25 w 29"/>
                <a:gd name="T33" fmla="*/ 2 h 32"/>
                <a:gd name="T34" fmla="*/ 28 w 29"/>
                <a:gd name="T35" fmla="*/ 8 h 32"/>
                <a:gd name="T36" fmla="*/ 21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9 w 29"/>
                <a:gd name="T45" fmla="*/ 32 h 32"/>
                <a:gd name="T46" fmla="*/ 14 w 29"/>
                <a:gd name="T47" fmla="*/ 16 h 32"/>
                <a:gd name="T48" fmla="*/ 19 w 29"/>
                <a:gd name="T49" fmla="*/ 15 h 32"/>
                <a:gd name="T50" fmla="*/ 22 w 29"/>
                <a:gd name="T51" fmla="*/ 8 h 32"/>
                <a:gd name="T52" fmla="*/ 17 w 29"/>
                <a:gd name="T53" fmla="*/ 2 h 32"/>
                <a:gd name="T54" fmla="*/ 15 w 29"/>
                <a:gd name="T55" fmla="*/ 3 h 32"/>
                <a:gd name="T56" fmla="*/ 15 w 29"/>
                <a:gd name="T57" fmla="*/ 5 h 32"/>
                <a:gd name="T58" fmla="*/ 12 w 29"/>
                <a:gd name="T59" fmla="*/ 16 h 32"/>
                <a:gd name="T60" fmla="*/ 14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9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1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6" y="18"/>
                    <a:pt x="15" y="18"/>
                    <a:pt x="14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3" y="1"/>
                    <a:pt x="25" y="2"/>
                  </a:cubicBezTo>
                  <a:cubicBezTo>
                    <a:pt x="27" y="3"/>
                    <a:pt x="28" y="5"/>
                    <a:pt x="28" y="8"/>
                  </a:cubicBezTo>
                  <a:cubicBezTo>
                    <a:pt x="28" y="13"/>
                    <a:pt x="24" y="16"/>
                    <a:pt x="21" y="17"/>
                  </a:cubicBezTo>
                  <a:cubicBezTo>
                    <a:pt x="21" y="18"/>
                    <a:pt x="22" y="21"/>
                    <a:pt x="23" y="23"/>
                  </a:cubicBezTo>
                  <a:cubicBezTo>
                    <a:pt x="25" y="26"/>
                    <a:pt x="25" y="27"/>
                    <a:pt x="26" y="28"/>
                  </a:cubicBezTo>
                  <a:cubicBezTo>
                    <a:pt x="27" y="30"/>
                    <a:pt x="28" y="30"/>
                    <a:pt x="29" y="30"/>
                  </a:cubicBezTo>
                  <a:lnTo>
                    <a:pt x="29" y="32"/>
                  </a:lnTo>
                  <a:close/>
                  <a:moveTo>
                    <a:pt x="14" y="16"/>
                  </a:moveTo>
                  <a:cubicBezTo>
                    <a:pt x="16" y="16"/>
                    <a:pt x="17" y="16"/>
                    <a:pt x="19" y="15"/>
                  </a:cubicBezTo>
                  <a:cubicBezTo>
                    <a:pt x="21" y="14"/>
                    <a:pt x="22" y="11"/>
                    <a:pt x="22" y="8"/>
                  </a:cubicBezTo>
                  <a:cubicBezTo>
                    <a:pt x="22" y="4"/>
                    <a:pt x="20" y="2"/>
                    <a:pt x="17" y="2"/>
                  </a:cubicBezTo>
                  <a:cubicBezTo>
                    <a:pt x="16" y="2"/>
                    <a:pt x="16" y="2"/>
                    <a:pt x="15" y="3"/>
                  </a:cubicBezTo>
                  <a:cubicBezTo>
                    <a:pt x="15" y="3"/>
                    <a:pt x="15" y="4"/>
                    <a:pt x="15" y="5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2" name="Text Placeholder 7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3601"/>
            <a:ext cx="4048216" cy="405464"/>
          </a:xfrm>
          <a:noFill/>
        </p:spPr>
        <p:txBody>
          <a:bodyPr vert="horz" wrap="square" lIns="0" tIns="91440" rIns="91440" bIns="91440" rtlCol="0">
            <a:noAutofit/>
          </a:bodyPr>
          <a:lstStyle>
            <a:lvl1pPr marL="511175" indent="-171450">
              <a:buNone/>
              <a:defRPr lang="en-US" sz="1200" baseline="0" smtClean="0">
                <a:solidFill>
                  <a:schemeClr val="bg1"/>
                </a:solidFill>
              </a:defRPr>
            </a:lvl1pPr>
            <a:lvl2pPr>
              <a:defRPr lang="en-US" sz="1500" smtClean="0"/>
            </a:lvl2pPr>
            <a:lvl3pPr>
              <a:defRPr lang="en-US" sz="1350" smtClean="0"/>
            </a:lvl3pPr>
            <a:lvl4pPr>
              <a:defRPr lang="en-US" sz="1200" smtClean="0"/>
            </a:lvl4pPr>
            <a:lvl5pPr>
              <a:defRPr lang="en-US" sz="1200"/>
            </a:lvl5pPr>
          </a:lstStyle>
          <a:p>
            <a:pPr marL="339725" lvl="0" indent="0">
              <a:spcBef>
                <a:spcPts val="1200"/>
              </a:spcBef>
            </a:pPr>
            <a:r>
              <a:rPr lang="en-US" dirty="0" smtClean="0"/>
              <a:t>Presenter Name, Title Here</a:t>
            </a:r>
          </a:p>
        </p:txBody>
      </p:sp>
      <p:sp>
        <p:nvSpPr>
          <p:cNvPr id="75" name="Text Placeholder 74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5724571"/>
            <a:ext cx="1559779" cy="352527"/>
          </a:xfrm>
          <a:noFill/>
        </p:spPr>
        <p:txBody>
          <a:bodyPr vert="horz" wrap="square" lIns="0" tIns="0" rIns="91440" bIns="91440" rtlCol="0">
            <a:noAutofit/>
          </a:bodyPr>
          <a:lstStyle>
            <a:lvl1pPr marL="511175" indent="-171450">
              <a:buNone/>
              <a:defRPr lang="en-US" sz="1000" baseline="0" smtClean="0">
                <a:solidFill>
                  <a:schemeClr val="bg1"/>
                </a:solidFill>
              </a:defRPr>
            </a:lvl1pPr>
            <a:lvl2pPr>
              <a:defRPr lang="en-US" sz="1500" smtClean="0"/>
            </a:lvl2pPr>
            <a:lvl3pPr>
              <a:defRPr lang="en-US" sz="1350" smtClean="0"/>
            </a:lvl3pPr>
            <a:lvl4pPr>
              <a:defRPr lang="en-US" sz="1200" smtClean="0"/>
            </a:lvl4pPr>
            <a:lvl5pPr>
              <a:defRPr lang="en-US" sz="1200"/>
            </a:lvl5pPr>
          </a:lstStyle>
          <a:p>
            <a:pPr marL="339725" lvl="0" indent="0">
              <a:spcBef>
                <a:spcPts val="1200"/>
              </a:spcBef>
            </a:pPr>
            <a:r>
              <a:rPr lang="en-US" dirty="0" smtClean="0"/>
              <a:t>Date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342900" y="4482787"/>
            <a:ext cx="3421026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81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Edu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" y="0"/>
            <a:ext cx="9141291" cy="6858000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-1" y="4482869"/>
            <a:ext cx="4048217" cy="1670281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txBody>
          <a:bodyPr vert="horz" wrap="square" lIns="0" tIns="91440" rIns="91440" bIns="91440" rtlCol="0">
            <a:noAutofit/>
          </a:bodyPr>
          <a:lstStyle/>
          <a:p>
            <a:pPr marL="339725" lvl="0" inden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756160"/>
            <a:ext cx="4048217" cy="1726627"/>
          </a:xfrm>
          <a:solidFill>
            <a:schemeClr val="accent2">
              <a:alpha val="50000"/>
            </a:schemeClr>
          </a:solidFill>
        </p:spPr>
        <p:txBody>
          <a:bodyPr wrap="square" lIns="0" tIns="182880" anchor="b">
            <a:spAutoFit/>
          </a:bodyPr>
          <a:lstStyle>
            <a:lvl1pPr marL="339725" indent="0" algn="l">
              <a:defRPr sz="3600" i="1" cap="all" baseline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4491339"/>
            <a:ext cx="4048217" cy="786208"/>
          </a:xfrm>
          <a:noFill/>
        </p:spPr>
        <p:txBody>
          <a:bodyPr wrap="square" lIns="0" tIns="91440" bIns="91440">
            <a:noAutofit/>
          </a:bodyPr>
          <a:lstStyle>
            <a:lvl1pPr marL="339725" indent="0" algn="l">
              <a:spcBef>
                <a:spcPts val="1200"/>
              </a:spcBef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2900" y="886879"/>
            <a:ext cx="2400300" cy="791427"/>
            <a:chOff x="2574925" y="-92075"/>
            <a:chExt cx="3074988" cy="760413"/>
          </a:xfrm>
          <a:solidFill>
            <a:schemeClr val="tx2"/>
          </a:solidFill>
        </p:grpSpPr>
        <p:sp>
          <p:nvSpPr>
            <p:cNvPr id="40" name="Freeform 5"/>
            <p:cNvSpPr>
              <a:spLocks noEditPoints="1"/>
            </p:cNvSpPr>
            <p:nvPr userDrawn="1"/>
          </p:nvSpPr>
          <p:spPr bwMode="auto">
            <a:xfrm>
              <a:off x="4468813" y="-88900"/>
              <a:ext cx="82550" cy="87313"/>
            </a:xfrm>
            <a:custGeom>
              <a:avLst/>
              <a:gdLst>
                <a:gd name="T0" fmla="*/ 11 w 22"/>
                <a:gd name="T1" fmla="*/ 21 h 23"/>
                <a:gd name="T2" fmla="*/ 2 w 22"/>
                <a:gd name="T3" fmla="*/ 11 h 23"/>
                <a:gd name="T4" fmla="*/ 11 w 22"/>
                <a:gd name="T5" fmla="*/ 2 h 23"/>
                <a:gd name="T6" fmla="*/ 20 w 22"/>
                <a:gd name="T7" fmla="*/ 11 h 23"/>
                <a:gd name="T8" fmla="*/ 11 w 22"/>
                <a:gd name="T9" fmla="*/ 21 h 23"/>
                <a:gd name="T10" fmla="*/ 11 w 22"/>
                <a:gd name="T11" fmla="*/ 0 h 23"/>
                <a:gd name="T12" fmla="*/ 0 w 22"/>
                <a:gd name="T13" fmla="*/ 11 h 23"/>
                <a:gd name="T14" fmla="*/ 11 w 22"/>
                <a:gd name="T15" fmla="*/ 23 h 23"/>
                <a:gd name="T16" fmla="*/ 22 w 22"/>
                <a:gd name="T17" fmla="*/ 11 h 23"/>
                <a:gd name="T18" fmla="*/ 11 w 22"/>
                <a:gd name="T19" fmla="*/ 0 h 23"/>
                <a:gd name="T20" fmla="*/ 10 w 22"/>
                <a:gd name="T21" fmla="*/ 13 h 23"/>
                <a:gd name="T22" fmla="*/ 10 w 22"/>
                <a:gd name="T23" fmla="*/ 13 h 23"/>
                <a:gd name="T24" fmla="*/ 13 w 22"/>
                <a:gd name="T25" fmla="*/ 15 h 23"/>
                <a:gd name="T26" fmla="*/ 13 w 22"/>
                <a:gd name="T27" fmla="*/ 18 h 23"/>
                <a:gd name="T28" fmla="*/ 16 w 22"/>
                <a:gd name="T29" fmla="*/ 18 h 23"/>
                <a:gd name="T30" fmla="*/ 15 w 22"/>
                <a:gd name="T31" fmla="*/ 14 h 23"/>
                <a:gd name="T32" fmla="*/ 13 w 22"/>
                <a:gd name="T33" fmla="*/ 12 h 23"/>
                <a:gd name="T34" fmla="*/ 13 w 22"/>
                <a:gd name="T35" fmla="*/ 11 h 23"/>
                <a:gd name="T36" fmla="*/ 16 w 22"/>
                <a:gd name="T37" fmla="*/ 8 h 23"/>
                <a:gd name="T38" fmla="*/ 12 w 22"/>
                <a:gd name="T39" fmla="*/ 5 h 23"/>
                <a:gd name="T40" fmla="*/ 7 w 22"/>
                <a:gd name="T41" fmla="*/ 5 h 23"/>
                <a:gd name="T42" fmla="*/ 7 w 22"/>
                <a:gd name="T43" fmla="*/ 18 h 23"/>
                <a:gd name="T44" fmla="*/ 10 w 22"/>
                <a:gd name="T45" fmla="*/ 18 h 23"/>
                <a:gd name="T46" fmla="*/ 10 w 22"/>
                <a:gd name="T47" fmla="*/ 13 h 23"/>
                <a:gd name="T48" fmla="*/ 10 w 22"/>
                <a:gd name="T49" fmla="*/ 7 h 23"/>
                <a:gd name="T50" fmla="*/ 11 w 22"/>
                <a:gd name="T51" fmla="*/ 7 h 23"/>
                <a:gd name="T52" fmla="*/ 13 w 22"/>
                <a:gd name="T53" fmla="*/ 9 h 23"/>
                <a:gd name="T54" fmla="*/ 11 w 22"/>
                <a:gd name="T55" fmla="*/ 11 h 23"/>
                <a:gd name="T56" fmla="*/ 10 w 22"/>
                <a:gd name="T57" fmla="*/ 11 h 23"/>
                <a:gd name="T58" fmla="*/ 10 w 22"/>
                <a:gd name="T59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" h="23">
                  <a:moveTo>
                    <a:pt x="11" y="21"/>
                  </a:moveTo>
                  <a:cubicBezTo>
                    <a:pt x="6" y="21"/>
                    <a:pt x="2" y="16"/>
                    <a:pt x="2" y="11"/>
                  </a:cubicBezTo>
                  <a:cubicBezTo>
                    <a:pt x="2" y="6"/>
                    <a:pt x="6" y="2"/>
                    <a:pt x="11" y="2"/>
                  </a:cubicBezTo>
                  <a:cubicBezTo>
                    <a:pt x="16" y="2"/>
                    <a:pt x="20" y="6"/>
                    <a:pt x="20" y="11"/>
                  </a:cubicBezTo>
                  <a:cubicBezTo>
                    <a:pt x="20" y="16"/>
                    <a:pt x="16" y="21"/>
                    <a:pt x="11" y="21"/>
                  </a:cubicBezTo>
                  <a:close/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0" y="13"/>
                  </a:moveTo>
                  <a:cubicBezTo>
                    <a:pt x="10" y="13"/>
                    <a:pt x="10" y="13"/>
                    <a:pt x="10" y="13"/>
                  </a:cubicBezTo>
                  <a:cubicBezTo>
                    <a:pt x="13" y="13"/>
                    <a:pt x="13" y="14"/>
                    <a:pt x="13" y="15"/>
                  </a:cubicBezTo>
                  <a:cubicBezTo>
                    <a:pt x="13" y="16"/>
                    <a:pt x="13" y="17"/>
                    <a:pt x="13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5" y="15"/>
                    <a:pt x="15" y="14"/>
                  </a:cubicBezTo>
                  <a:cubicBezTo>
                    <a:pt x="15" y="12"/>
                    <a:pt x="14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5" y="11"/>
                    <a:pt x="16" y="10"/>
                    <a:pt x="16" y="8"/>
                  </a:cubicBezTo>
                  <a:cubicBezTo>
                    <a:pt x="16" y="6"/>
                    <a:pt x="14" y="5"/>
                    <a:pt x="12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0" y="18"/>
                    <a:pt x="10" y="18"/>
                    <a:pt x="10" y="18"/>
                  </a:cubicBezTo>
                  <a:lnTo>
                    <a:pt x="10" y="13"/>
                  </a:lnTo>
                  <a:close/>
                  <a:moveTo>
                    <a:pt x="10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3" y="8"/>
                    <a:pt x="13" y="9"/>
                  </a:cubicBezTo>
                  <a:cubicBezTo>
                    <a:pt x="13" y="10"/>
                    <a:pt x="12" y="11"/>
                    <a:pt x="11" y="11"/>
                  </a:cubicBezTo>
                  <a:cubicBezTo>
                    <a:pt x="10" y="11"/>
                    <a:pt x="10" y="11"/>
                    <a:pt x="10" y="11"/>
                  </a:cubicBezTo>
                  <a:lnTo>
                    <a:pt x="1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/>
            <p:cNvSpPr>
              <a:spLocks noEditPoints="1"/>
            </p:cNvSpPr>
            <p:nvPr userDrawn="1"/>
          </p:nvSpPr>
          <p:spPr bwMode="auto">
            <a:xfrm>
              <a:off x="2601913" y="-92075"/>
              <a:ext cx="1979613" cy="479425"/>
            </a:xfrm>
            <a:custGeom>
              <a:avLst/>
              <a:gdLst>
                <a:gd name="T0" fmla="*/ 78 w 526"/>
                <a:gd name="T1" fmla="*/ 79 h 126"/>
                <a:gd name="T2" fmla="*/ 56 w 526"/>
                <a:gd name="T3" fmla="*/ 22 h 126"/>
                <a:gd name="T4" fmla="*/ 165 w 526"/>
                <a:gd name="T5" fmla="*/ 57 h 126"/>
                <a:gd name="T6" fmla="*/ 166 w 526"/>
                <a:gd name="T7" fmla="*/ 101 h 126"/>
                <a:gd name="T8" fmla="*/ 145 w 526"/>
                <a:gd name="T9" fmla="*/ 57 h 126"/>
                <a:gd name="T10" fmla="*/ 396 w 526"/>
                <a:gd name="T11" fmla="*/ 84 h 126"/>
                <a:gd name="T12" fmla="*/ 384 w 526"/>
                <a:gd name="T13" fmla="*/ 53 h 126"/>
                <a:gd name="T14" fmla="*/ 315 w 526"/>
                <a:gd name="T15" fmla="*/ 57 h 126"/>
                <a:gd name="T16" fmla="*/ 279 w 526"/>
                <a:gd name="T17" fmla="*/ 80 h 126"/>
                <a:gd name="T18" fmla="*/ 143 w 526"/>
                <a:gd name="T19" fmla="*/ 34 h 126"/>
                <a:gd name="T20" fmla="*/ 120 w 526"/>
                <a:gd name="T21" fmla="*/ 112 h 126"/>
                <a:gd name="T22" fmla="*/ 72 w 526"/>
                <a:gd name="T23" fmla="*/ 0 h 126"/>
                <a:gd name="T24" fmla="*/ 0 w 526"/>
                <a:gd name="T25" fmla="*/ 126 h 126"/>
                <a:gd name="T26" fmla="*/ 19 w 526"/>
                <a:gd name="T27" fmla="*/ 103 h 126"/>
                <a:gd name="T28" fmla="*/ 98 w 526"/>
                <a:gd name="T29" fmla="*/ 126 h 126"/>
                <a:gd name="T30" fmla="*/ 208 w 526"/>
                <a:gd name="T31" fmla="*/ 80 h 126"/>
                <a:gd name="T32" fmla="*/ 142 w 526"/>
                <a:gd name="T33" fmla="*/ 34 h 126"/>
                <a:gd name="T34" fmla="*/ 326 w 526"/>
                <a:gd name="T35" fmla="*/ 126 h 126"/>
                <a:gd name="T36" fmla="*/ 360 w 526"/>
                <a:gd name="T37" fmla="*/ 107 h 126"/>
                <a:gd name="T38" fmla="*/ 415 w 526"/>
                <a:gd name="T39" fmla="*/ 126 h 126"/>
                <a:gd name="T40" fmla="*/ 463 w 526"/>
                <a:gd name="T41" fmla="*/ 56 h 126"/>
                <a:gd name="T42" fmla="*/ 502 w 526"/>
                <a:gd name="T43" fmla="*/ 81 h 126"/>
                <a:gd name="T44" fmla="*/ 526 w 526"/>
                <a:gd name="T45" fmla="*/ 126 h 126"/>
                <a:gd name="T46" fmla="*/ 490 w 526"/>
                <a:gd name="T47" fmla="*/ 32 h 126"/>
                <a:gd name="T48" fmla="*/ 438 w 526"/>
                <a:gd name="T49" fmla="*/ 113 h 126"/>
                <a:gd name="T50" fmla="*/ 385 w 526"/>
                <a:gd name="T51" fmla="*/ 33 h 126"/>
                <a:gd name="T52" fmla="*/ 336 w 526"/>
                <a:gd name="T53" fmla="*/ 92 h 126"/>
                <a:gd name="T54" fmla="*/ 254 w 526"/>
                <a:gd name="T55" fmla="*/ 33 h 126"/>
                <a:gd name="T56" fmla="*/ 247 w 526"/>
                <a:gd name="T57" fmla="*/ 100 h 126"/>
                <a:gd name="T58" fmla="*/ 237 w 526"/>
                <a:gd name="T59" fmla="*/ 23 h 126"/>
                <a:gd name="T60" fmla="*/ 487 w 526"/>
                <a:gd name="T61" fmla="*/ 0 h 126"/>
                <a:gd name="T62" fmla="*/ 93 w 526"/>
                <a:gd name="T63" fmla="*/ 23 h 126"/>
                <a:gd name="T64" fmla="*/ 212 w 526"/>
                <a:gd name="T65" fmla="*/ 89 h 126"/>
                <a:gd name="T66" fmla="*/ 279 w 526"/>
                <a:gd name="T67" fmla="*/ 126 h 126"/>
                <a:gd name="T68" fmla="*/ 306 w 526"/>
                <a:gd name="T69" fmla="*/ 10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6" h="126">
                  <a:moveTo>
                    <a:pt x="56" y="22"/>
                  </a:moveTo>
                  <a:cubicBezTo>
                    <a:pt x="78" y="79"/>
                    <a:pt x="78" y="79"/>
                    <a:pt x="78" y="79"/>
                  </a:cubicBezTo>
                  <a:cubicBezTo>
                    <a:pt x="29" y="79"/>
                    <a:pt x="29" y="79"/>
                    <a:pt x="29" y="79"/>
                  </a:cubicBezTo>
                  <a:lnTo>
                    <a:pt x="56" y="22"/>
                  </a:lnTo>
                  <a:close/>
                  <a:moveTo>
                    <a:pt x="145" y="57"/>
                  </a:moveTo>
                  <a:cubicBezTo>
                    <a:pt x="165" y="57"/>
                    <a:pt x="165" y="57"/>
                    <a:pt x="165" y="57"/>
                  </a:cubicBezTo>
                  <a:cubicBezTo>
                    <a:pt x="171" y="57"/>
                    <a:pt x="181" y="66"/>
                    <a:pt x="181" y="80"/>
                  </a:cubicBezTo>
                  <a:cubicBezTo>
                    <a:pt x="182" y="93"/>
                    <a:pt x="173" y="101"/>
                    <a:pt x="166" y="101"/>
                  </a:cubicBezTo>
                  <a:cubicBezTo>
                    <a:pt x="145" y="101"/>
                    <a:pt x="145" y="101"/>
                    <a:pt x="145" y="101"/>
                  </a:cubicBezTo>
                  <a:lnTo>
                    <a:pt x="145" y="57"/>
                  </a:lnTo>
                  <a:close/>
                  <a:moveTo>
                    <a:pt x="384" y="53"/>
                  </a:moveTo>
                  <a:cubicBezTo>
                    <a:pt x="396" y="84"/>
                    <a:pt x="396" y="84"/>
                    <a:pt x="396" y="84"/>
                  </a:cubicBezTo>
                  <a:cubicBezTo>
                    <a:pt x="370" y="84"/>
                    <a:pt x="370" y="84"/>
                    <a:pt x="370" y="84"/>
                  </a:cubicBezTo>
                  <a:lnTo>
                    <a:pt x="384" y="53"/>
                  </a:lnTo>
                  <a:close/>
                  <a:moveTo>
                    <a:pt x="279" y="57"/>
                  </a:moveTo>
                  <a:cubicBezTo>
                    <a:pt x="315" y="57"/>
                    <a:pt x="315" y="57"/>
                    <a:pt x="315" y="57"/>
                  </a:cubicBezTo>
                  <a:cubicBezTo>
                    <a:pt x="329" y="57"/>
                    <a:pt x="330" y="80"/>
                    <a:pt x="315" y="80"/>
                  </a:cubicBezTo>
                  <a:cubicBezTo>
                    <a:pt x="279" y="80"/>
                    <a:pt x="279" y="80"/>
                    <a:pt x="279" y="80"/>
                  </a:cubicBezTo>
                  <a:lnTo>
                    <a:pt x="279" y="57"/>
                  </a:lnTo>
                  <a:close/>
                  <a:moveTo>
                    <a:pt x="143" y="34"/>
                  </a:moveTo>
                  <a:cubicBezTo>
                    <a:pt x="120" y="34"/>
                    <a:pt x="120" y="34"/>
                    <a:pt x="120" y="34"/>
                  </a:cubicBezTo>
                  <a:cubicBezTo>
                    <a:pt x="120" y="112"/>
                    <a:pt x="120" y="112"/>
                    <a:pt x="120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19" y="103"/>
                    <a:pt x="19" y="103"/>
                    <a:pt x="19" y="103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98" y="126"/>
                    <a:pt x="98" y="126"/>
                    <a:pt x="98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89" y="125"/>
                    <a:pt x="208" y="103"/>
                    <a:pt x="208" y="80"/>
                  </a:cubicBezTo>
                  <a:cubicBezTo>
                    <a:pt x="208" y="61"/>
                    <a:pt x="193" y="34"/>
                    <a:pt x="171" y="34"/>
                  </a:cubicBezTo>
                  <a:cubicBezTo>
                    <a:pt x="142" y="34"/>
                    <a:pt x="142" y="34"/>
                    <a:pt x="142" y="34"/>
                  </a:cubicBezTo>
                  <a:moveTo>
                    <a:pt x="306" y="101"/>
                  </a:moveTo>
                  <a:cubicBezTo>
                    <a:pt x="328" y="107"/>
                    <a:pt x="326" y="126"/>
                    <a:pt x="326" y="126"/>
                  </a:cubicBezTo>
                  <a:cubicBezTo>
                    <a:pt x="351" y="126"/>
                    <a:pt x="351" y="126"/>
                    <a:pt x="351" y="126"/>
                  </a:cubicBezTo>
                  <a:cubicBezTo>
                    <a:pt x="360" y="107"/>
                    <a:pt x="360" y="107"/>
                    <a:pt x="360" y="107"/>
                  </a:cubicBezTo>
                  <a:cubicBezTo>
                    <a:pt x="406" y="107"/>
                    <a:pt x="406" y="107"/>
                    <a:pt x="406" y="107"/>
                  </a:cubicBezTo>
                  <a:cubicBezTo>
                    <a:pt x="415" y="126"/>
                    <a:pt x="415" y="126"/>
                    <a:pt x="415" y="126"/>
                  </a:cubicBezTo>
                  <a:cubicBezTo>
                    <a:pt x="463" y="126"/>
                    <a:pt x="463" y="126"/>
                    <a:pt x="463" y="126"/>
                  </a:cubicBezTo>
                  <a:cubicBezTo>
                    <a:pt x="463" y="56"/>
                    <a:pt x="463" y="56"/>
                    <a:pt x="463" y="56"/>
                  </a:cubicBezTo>
                  <a:cubicBezTo>
                    <a:pt x="487" y="56"/>
                    <a:pt x="487" y="56"/>
                    <a:pt x="487" y="56"/>
                  </a:cubicBezTo>
                  <a:cubicBezTo>
                    <a:pt x="495" y="56"/>
                    <a:pt x="503" y="65"/>
                    <a:pt x="502" y="81"/>
                  </a:cubicBezTo>
                  <a:cubicBezTo>
                    <a:pt x="502" y="126"/>
                    <a:pt x="502" y="126"/>
                    <a:pt x="502" y="126"/>
                  </a:cubicBezTo>
                  <a:cubicBezTo>
                    <a:pt x="526" y="126"/>
                    <a:pt x="526" y="126"/>
                    <a:pt x="526" y="126"/>
                  </a:cubicBezTo>
                  <a:cubicBezTo>
                    <a:pt x="526" y="77"/>
                    <a:pt x="526" y="77"/>
                    <a:pt x="526" y="77"/>
                  </a:cubicBezTo>
                  <a:cubicBezTo>
                    <a:pt x="526" y="48"/>
                    <a:pt x="510" y="33"/>
                    <a:pt x="490" y="32"/>
                  </a:cubicBezTo>
                  <a:cubicBezTo>
                    <a:pt x="438" y="32"/>
                    <a:pt x="438" y="32"/>
                    <a:pt x="438" y="32"/>
                  </a:cubicBezTo>
                  <a:cubicBezTo>
                    <a:pt x="438" y="113"/>
                    <a:pt x="438" y="113"/>
                    <a:pt x="438" y="113"/>
                  </a:cubicBezTo>
                  <a:cubicBezTo>
                    <a:pt x="401" y="33"/>
                    <a:pt x="401" y="33"/>
                    <a:pt x="401" y="33"/>
                  </a:cubicBezTo>
                  <a:cubicBezTo>
                    <a:pt x="385" y="33"/>
                    <a:pt x="385" y="33"/>
                    <a:pt x="385" y="33"/>
                  </a:cubicBezTo>
                  <a:cubicBezTo>
                    <a:pt x="349" y="110"/>
                    <a:pt x="349" y="110"/>
                    <a:pt x="349" y="110"/>
                  </a:cubicBezTo>
                  <a:cubicBezTo>
                    <a:pt x="349" y="99"/>
                    <a:pt x="336" y="92"/>
                    <a:pt x="336" y="92"/>
                  </a:cubicBezTo>
                  <a:cubicBezTo>
                    <a:pt x="348" y="93"/>
                    <a:pt x="362" y="37"/>
                    <a:pt x="320" y="33"/>
                  </a:cubicBezTo>
                  <a:cubicBezTo>
                    <a:pt x="254" y="33"/>
                    <a:pt x="254" y="33"/>
                    <a:pt x="254" y="33"/>
                  </a:cubicBezTo>
                  <a:cubicBezTo>
                    <a:pt x="254" y="100"/>
                    <a:pt x="254" y="100"/>
                    <a:pt x="254" y="100"/>
                  </a:cubicBezTo>
                  <a:cubicBezTo>
                    <a:pt x="247" y="100"/>
                    <a:pt x="247" y="100"/>
                    <a:pt x="247" y="100"/>
                  </a:cubicBezTo>
                  <a:cubicBezTo>
                    <a:pt x="242" y="99"/>
                    <a:pt x="237" y="90"/>
                    <a:pt x="237" y="84"/>
                  </a:cubicBezTo>
                  <a:cubicBezTo>
                    <a:pt x="237" y="23"/>
                    <a:pt x="237" y="23"/>
                    <a:pt x="237" y="23"/>
                  </a:cubicBezTo>
                  <a:cubicBezTo>
                    <a:pt x="487" y="23"/>
                    <a:pt x="487" y="23"/>
                    <a:pt x="487" y="23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212" y="23"/>
                    <a:pt x="212" y="23"/>
                    <a:pt x="212" y="23"/>
                  </a:cubicBezTo>
                  <a:cubicBezTo>
                    <a:pt x="212" y="89"/>
                    <a:pt x="212" y="89"/>
                    <a:pt x="212" y="89"/>
                  </a:cubicBezTo>
                  <a:cubicBezTo>
                    <a:pt x="212" y="108"/>
                    <a:pt x="233" y="125"/>
                    <a:pt x="253" y="126"/>
                  </a:cubicBezTo>
                  <a:cubicBezTo>
                    <a:pt x="279" y="126"/>
                    <a:pt x="279" y="126"/>
                    <a:pt x="279" y="126"/>
                  </a:cubicBezTo>
                  <a:cubicBezTo>
                    <a:pt x="279" y="101"/>
                    <a:pt x="279" y="101"/>
                    <a:pt x="279" y="101"/>
                  </a:cubicBezTo>
                  <a:lnTo>
                    <a:pt x="306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"/>
            <p:cNvSpPr>
              <a:spLocks noEditPoints="1"/>
            </p:cNvSpPr>
            <p:nvPr userDrawn="1"/>
          </p:nvSpPr>
          <p:spPr bwMode="auto">
            <a:xfrm>
              <a:off x="2574925" y="547688"/>
              <a:ext cx="101600" cy="117475"/>
            </a:xfrm>
            <a:custGeom>
              <a:avLst/>
              <a:gdLst>
                <a:gd name="T0" fmla="*/ 18 w 27"/>
                <a:gd name="T1" fmla="*/ 0 h 31"/>
                <a:gd name="T2" fmla="*/ 27 w 27"/>
                <a:gd name="T3" fmla="*/ 7 h 31"/>
                <a:gd name="T4" fmla="*/ 19 w 27"/>
                <a:gd name="T5" fmla="*/ 14 h 31"/>
                <a:gd name="T6" fmla="*/ 19 w 27"/>
                <a:gd name="T7" fmla="*/ 14 h 31"/>
                <a:gd name="T8" fmla="*/ 27 w 27"/>
                <a:gd name="T9" fmla="*/ 22 h 31"/>
                <a:gd name="T10" fmla="*/ 21 w 27"/>
                <a:gd name="T11" fmla="*/ 30 h 31"/>
                <a:gd name="T12" fmla="*/ 11 w 27"/>
                <a:gd name="T13" fmla="*/ 31 h 31"/>
                <a:gd name="T14" fmla="*/ 0 w 27"/>
                <a:gd name="T15" fmla="*/ 31 h 31"/>
                <a:gd name="T16" fmla="*/ 0 w 27"/>
                <a:gd name="T17" fmla="*/ 30 h 31"/>
                <a:gd name="T18" fmla="*/ 5 w 27"/>
                <a:gd name="T19" fmla="*/ 25 h 31"/>
                <a:gd name="T20" fmla="*/ 8 w 27"/>
                <a:gd name="T21" fmla="*/ 6 h 31"/>
                <a:gd name="T22" fmla="*/ 5 w 27"/>
                <a:gd name="T23" fmla="*/ 2 h 31"/>
                <a:gd name="T24" fmla="*/ 6 w 27"/>
                <a:gd name="T25" fmla="*/ 0 h 31"/>
                <a:gd name="T26" fmla="*/ 18 w 27"/>
                <a:gd name="T27" fmla="*/ 0 h 31"/>
                <a:gd name="T28" fmla="*/ 10 w 27"/>
                <a:gd name="T29" fmla="*/ 25 h 31"/>
                <a:gd name="T30" fmla="*/ 13 w 27"/>
                <a:gd name="T31" fmla="*/ 30 h 31"/>
                <a:gd name="T32" fmla="*/ 21 w 27"/>
                <a:gd name="T33" fmla="*/ 22 h 31"/>
                <a:gd name="T34" fmla="*/ 14 w 27"/>
                <a:gd name="T35" fmla="*/ 16 h 31"/>
                <a:gd name="T36" fmla="*/ 12 w 27"/>
                <a:gd name="T37" fmla="*/ 16 h 31"/>
                <a:gd name="T38" fmla="*/ 10 w 27"/>
                <a:gd name="T39" fmla="*/ 25 h 31"/>
                <a:gd name="T40" fmla="*/ 14 w 27"/>
                <a:gd name="T41" fmla="*/ 14 h 31"/>
                <a:gd name="T42" fmla="*/ 22 w 27"/>
                <a:gd name="T43" fmla="*/ 7 h 31"/>
                <a:gd name="T44" fmla="*/ 17 w 27"/>
                <a:gd name="T45" fmla="*/ 2 h 31"/>
                <a:gd name="T46" fmla="*/ 15 w 27"/>
                <a:gd name="T47" fmla="*/ 3 h 31"/>
                <a:gd name="T48" fmla="*/ 14 w 27"/>
                <a:gd name="T49" fmla="*/ 5 h 31"/>
                <a:gd name="T50" fmla="*/ 12 w 27"/>
                <a:gd name="T51" fmla="*/ 14 h 31"/>
                <a:gd name="T52" fmla="*/ 14 w 27"/>
                <a:gd name="T53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31">
                  <a:moveTo>
                    <a:pt x="18" y="0"/>
                  </a:moveTo>
                  <a:cubicBezTo>
                    <a:pt x="24" y="0"/>
                    <a:pt x="27" y="2"/>
                    <a:pt x="27" y="7"/>
                  </a:cubicBezTo>
                  <a:cubicBezTo>
                    <a:pt x="27" y="12"/>
                    <a:pt x="24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3" y="15"/>
                    <a:pt x="27" y="18"/>
                    <a:pt x="27" y="22"/>
                  </a:cubicBezTo>
                  <a:cubicBezTo>
                    <a:pt x="27" y="25"/>
                    <a:pt x="24" y="28"/>
                    <a:pt x="21" y="30"/>
                  </a:cubicBezTo>
                  <a:cubicBezTo>
                    <a:pt x="18" y="31"/>
                    <a:pt x="15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18" y="0"/>
                  </a:lnTo>
                  <a:close/>
                  <a:moveTo>
                    <a:pt x="10" y="25"/>
                  </a:moveTo>
                  <a:cubicBezTo>
                    <a:pt x="9" y="29"/>
                    <a:pt x="11" y="30"/>
                    <a:pt x="13" y="30"/>
                  </a:cubicBezTo>
                  <a:cubicBezTo>
                    <a:pt x="17" y="30"/>
                    <a:pt x="21" y="27"/>
                    <a:pt x="21" y="22"/>
                  </a:cubicBezTo>
                  <a:cubicBezTo>
                    <a:pt x="21" y="17"/>
                    <a:pt x="17" y="16"/>
                    <a:pt x="14" y="16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0" y="25"/>
                  </a:lnTo>
                  <a:close/>
                  <a:moveTo>
                    <a:pt x="14" y="14"/>
                  </a:moveTo>
                  <a:cubicBezTo>
                    <a:pt x="19" y="14"/>
                    <a:pt x="22" y="11"/>
                    <a:pt x="22" y="7"/>
                  </a:cubicBezTo>
                  <a:cubicBezTo>
                    <a:pt x="22" y="3"/>
                    <a:pt x="19" y="2"/>
                    <a:pt x="17" y="2"/>
                  </a:cubicBezTo>
                  <a:cubicBezTo>
                    <a:pt x="16" y="2"/>
                    <a:pt x="15" y="2"/>
                    <a:pt x="15" y="3"/>
                  </a:cubicBezTo>
                  <a:cubicBezTo>
                    <a:pt x="14" y="3"/>
                    <a:pt x="14" y="4"/>
                    <a:pt x="14" y="5"/>
                  </a:cubicBezTo>
                  <a:cubicBezTo>
                    <a:pt x="12" y="14"/>
                    <a:pt x="12" y="14"/>
                    <a:pt x="12" y="14"/>
                  </a:cubicBezTo>
                  <a:lnTo>
                    <a:pt x="1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/>
            <p:cNvSpPr>
              <a:spLocks noEditPoints="1"/>
            </p:cNvSpPr>
            <p:nvPr userDrawn="1"/>
          </p:nvSpPr>
          <p:spPr bwMode="auto">
            <a:xfrm>
              <a:off x="2692400" y="547688"/>
              <a:ext cx="107950" cy="120650"/>
            </a:xfrm>
            <a:custGeom>
              <a:avLst/>
              <a:gdLst>
                <a:gd name="T0" fmla="*/ 28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3 w 29"/>
                <a:gd name="T9" fmla="*/ 18 h 32"/>
                <a:gd name="T10" fmla="*/ 12 w 29"/>
                <a:gd name="T11" fmla="*/ 18 h 32"/>
                <a:gd name="T12" fmla="*/ 10 w 29"/>
                <a:gd name="T13" fmla="*/ 25 h 32"/>
                <a:gd name="T14" fmla="*/ 13 w 29"/>
                <a:gd name="T15" fmla="*/ 30 h 32"/>
                <a:gd name="T16" fmla="*/ 13 w 29"/>
                <a:gd name="T17" fmla="*/ 31 h 32"/>
                <a:gd name="T18" fmla="*/ 0 w 29"/>
                <a:gd name="T19" fmla="*/ 31 h 32"/>
                <a:gd name="T20" fmla="*/ 0 w 29"/>
                <a:gd name="T21" fmla="*/ 30 h 32"/>
                <a:gd name="T22" fmla="*/ 5 w 29"/>
                <a:gd name="T23" fmla="*/ 25 h 32"/>
                <a:gd name="T24" fmla="*/ 8 w 29"/>
                <a:gd name="T25" fmla="*/ 6 h 32"/>
                <a:gd name="T26" fmla="*/ 5 w 29"/>
                <a:gd name="T27" fmla="*/ 2 h 32"/>
                <a:gd name="T28" fmla="*/ 6 w 29"/>
                <a:gd name="T29" fmla="*/ 0 h 32"/>
                <a:gd name="T30" fmla="*/ 17 w 29"/>
                <a:gd name="T31" fmla="*/ 0 h 32"/>
                <a:gd name="T32" fmla="*/ 24 w 29"/>
                <a:gd name="T33" fmla="*/ 2 h 32"/>
                <a:gd name="T34" fmla="*/ 27 w 29"/>
                <a:gd name="T35" fmla="*/ 8 h 32"/>
                <a:gd name="T36" fmla="*/ 20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8 w 29"/>
                <a:gd name="T45" fmla="*/ 32 h 32"/>
                <a:gd name="T46" fmla="*/ 13 w 29"/>
                <a:gd name="T47" fmla="*/ 16 h 32"/>
                <a:gd name="T48" fmla="*/ 18 w 29"/>
                <a:gd name="T49" fmla="*/ 15 h 32"/>
                <a:gd name="T50" fmla="*/ 22 w 29"/>
                <a:gd name="T51" fmla="*/ 8 h 32"/>
                <a:gd name="T52" fmla="*/ 17 w 29"/>
                <a:gd name="T53" fmla="*/ 2 h 32"/>
                <a:gd name="T54" fmla="*/ 15 w 29"/>
                <a:gd name="T55" fmla="*/ 3 h 32"/>
                <a:gd name="T56" fmla="*/ 14 w 29"/>
                <a:gd name="T57" fmla="*/ 5 h 32"/>
                <a:gd name="T58" fmla="*/ 12 w 29"/>
                <a:gd name="T59" fmla="*/ 16 h 32"/>
                <a:gd name="T60" fmla="*/ 13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8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0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5" y="18"/>
                    <a:pt x="14" y="18"/>
                    <a:pt x="13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9"/>
                    <a:pt x="10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1"/>
                    <a:pt x="24" y="2"/>
                  </a:cubicBezTo>
                  <a:cubicBezTo>
                    <a:pt x="26" y="3"/>
                    <a:pt x="27" y="5"/>
                    <a:pt x="27" y="8"/>
                  </a:cubicBezTo>
                  <a:cubicBezTo>
                    <a:pt x="27" y="13"/>
                    <a:pt x="24" y="16"/>
                    <a:pt x="20" y="17"/>
                  </a:cubicBezTo>
                  <a:cubicBezTo>
                    <a:pt x="20" y="18"/>
                    <a:pt x="22" y="21"/>
                    <a:pt x="23" y="23"/>
                  </a:cubicBezTo>
                  <a:cubicBezTo>
                    <a:pt x="24" y="26"/>
                    <a:pt x="25" y="27"/>
                    <a:pt x="26" y="28"/>
                  </a:cubicBezTo>
                  <a:cubicBezTo>
                    <a:pt x="27" y="30"/>
                    <a:pt x="27" y="30"/>
                    <a:pt x="29" y="30"/>
                  </a:cubicBezTo>
                  <a:lnTo>
                    <a:pt x="28" y="32"/>
                  </a:lnTo>
                  <a:close/>
                  <a:moveTo>
                    <a:pt x="13" y="16"/>
                  </a:moveTo>
                  <a:cubicBezTo>
                    <a:pt x="15" y="16"/>
                    <a:pt x="17" y="16"/>
                    <a:pt x="18" y="15"/>
                  </a:cubicBezTo>
                  <a:cubicBezTo>
                    <a:pt x="20" y="14"/>
                    <a:pt x="22" y="11"/>
                    <a:pt x="22" y="8"/>
                  </a:cubicBezTo>
                  <a:cubicBezTo>
                    <a:pt x="22" y="4"/>
                    <a:pt x="20" y="2"/>
                    <a:pt x="17" y="2"/>
                  </a:cubicBezTo>
                  <a:cubicBezTo>
                    <a:pt x="16" y="2"/>
                    <a:pt x="15" y="2"/>
                    <a:pt x="15" y="3"/>
                  </a:cubicBezTo>
                  <a:cubicBezTo>
                    <a:pt x="14" y="3"/>
                    <a:pt x="14" y="4"/>
                    <a:pt x="14" y="5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3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"/>
            <p:cNvSpPr>
              <a:spLocks/>
            </p:cNvSpPr>
            <p:nvPr userDrawn="1"/>
          </p:nvSpPr>
          <p:spPr bwMode="auto">
            <a:xfrm>
              <a:off x="2811463" y="547688"/>
              <a:ext cx="73025" cy="117475"/>
            </a:xfrm>
            <a:custGeom>
              <a:avLst/>
              <a:gdLst>
                <a:gd name="T0" fmla="*/ 18 w 19"/>
                <a:gd name="T1" fmla="*/ 2 h 31"/>
                <a:gd name="T2" fmla="*/ 14 w 19"/>
                <a:gd name="T3" fmla="*/ 6 h 31"/>
                <a:gd name="T4" fmla="*/ 10 w 19"/>
                <a:gd name="T5" fmla="*/ 26 h 31"/>
                <a:gd name="T6" fmla="*/ 13 w 19"/>
                <a:gd name="T7" fmla="*/ 30 h 31"/>
                <a:gd name="T8" fmla="*/ 13 w 19"/>
                <a:gd name="T9" fmla="*/ 31 h 31"/>
                <a:gd name="T10" fmla="*/ 0 w 19"/>
                <a:gd name="T11" fmla="*/ 31 h 31"/>
                <a:gd name="T12" fmla="*/ 0 w 19"/>
                <a:gd name="T13" fmla="*/ 30 h 31"/>
                <a:gd name="T14" fmla="*/ 4 w 19"/>
                <a:gd name="T15" fmla="*/ 26 h 31"/>
                <a:gd name="T16" fmla="*/ 8 w 19"/>
                <a:gd name="T17" fmla="*/ 6 h 31"/>
                <a:gd name="T18" fmla="*/ 5 w 19"/>
                <a:gd name="T19" fmla="*/ 2 h 31"/>
                <a:gd name="T20" fmla="*/ 5 w 19"/>
                <a:gd name="T21" fmla="*/ 0 h 31"/>
                <a:gd name="T22" fmla="*/ 19 w 19"/>
                <a:gd name="T23" fmla="*/ 0 h 31"/>
                <a:gd name="T24" fmla="*/ 18 w 19"/>
                <a:gd name="T25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1">
                  <a:moveTo>
                    <a:pt x="18" y="2"/>
                  </a:moveTo>
                  <a:cubicBezTo>
                    <a:pt x="15" y="2"/>
                    <a:pt x="14" y="3"/>
                    <a:pt x="14" y="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9"/>
                    <a:pt x="9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4" y="2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"/>
            <p:cNvSpPr>
              <a:spLocks/>
            </p:cNvSpPr>
            <p:nvPr userDrawn="1"/>
          </p:nvSpPr>
          <p:spPr bwMode="auto">
            <a:xfrm>
              <a:off x="2879725" y="547688"/>
              <a:ext cx="139700" cy="120650"/>
            </a:xfrm>
            <a:custGeom>
              <a:avLst/>
              <a:gdLst>
                <a:gd name="T0" fmla="*/ 37 w 37"/>
                <a:gd name="T1" fmla="*/ 2 h 32"/>
                <a:gd name="T2" fmla="*/ 33 w 37"/>
                <a:gd name="T3" fmla="*/ 5 h 32"/>
                <a:gd name="T4" fmla="*/ 31 w 37"/>
                <a:gd name="T5" fmla="*/ 13 h 32"/>
                <a:gd name="T6" fmla="*/ 27 w 37"/>
                <a:gd name="T7" fmla="*/ 32 h 32"/>
                <a:gd name="T8" fmla="*/ 25 w 37"/>
                <a:gd name="T9" fmla="*/ 32 h 32"/>
                <a:gd name="T10" fmla="*/ 11 w 37"/>
                <a:gd name="T11" fmla="*/ 7 h 32"/>
                <a:gd name="T12" fmla="*/ 11 w 37"/>
                <a:gd name="T13" fmla="*/ 7 h 32"/>
                <a:gd name="T14" fmla="*/ 9 w 37"/>
                <a:gd name="T15" fmla="*/ 19 h 32"/>
                <a:gd name="T16" fmla="*/ 8 w 37"/>
                <a:gd name="T17" fmla="*/ 27 h 32"/>
                <a:gd name="T18" fmla="*/ 12 w 37"/>
                <a:gd name="T19" fmla="*/ 30 h 32"/>
                <a:gd name="T20" fmla="*/ 11 w 37"/>
                <a:gd name="T21" fmla="*/ 31 h 32"/>
                <a:gd name="T22" fmla="*/ 0 w 37"/>
                <a:gd name="T23" fmla="*/ 31 h 32"/>
                <a:gd name="T24" fmla="*/ 0 w 37"/>
                <a:gd name="T25" fmla="*/ 30 h 32"/>
                <a:gd name="T26" fmla="*/ 5 w 37"/>
                <a:gd name="T27" fmla="*/ 27 h 32"/>
                <a:gd name="T28" fmla="*/ 7 w 37"/>
                <a:gd name="T29" fmla="*/ 19 h 32"/>
                <a:gd name="T30" fmla="*/ 9 w 37"/>
                <a:gd name="T31" fmla="*/ 8 h 32"/>
                <a:gd name="T32" fmla="*/ 9 w 37"/>
                <a:gd name="T33" fmla="*/ 3 h 32"/>
                <a:gd name="T34" fmla="*/ 5 w 37"/>
                <a:gd name="T35" fmla="*/ 2 h 32"/>
                <a:gd name="T36" fmla="*/ 5 w 37"/>
                <a:gd name="T37" fmla="*/ 0 h 32"/>
                <a:gd name="T38" fmla="*/ 13 w 37"/>
                <a:gd name="T39" fmla="*/ 0 h 32"/>
                <a:gd name="T40" fmla="*/ 26 w 37"/>
                <a:gd name="T41" fmla="*/ 23 h 32"/>
                <a:gd name="T42" fmla="*/ 27 w 37"/>
                <a:gd name="T43" fmla="*/ 23 h 32"/>
                <a:gd name="T44" fmla="*/ 28 w 37"/>
                <a:gd name="T45" fmla="*/ 13 h 32"/>
                <a:gd name="T46" fmla="*/ 30 w 37"/>
                <a:gd name="T47" fmla="*/ 5 h 32"/>
                <a:gd name="T48" fmla="*/ 26 w 37"/>
                <a:gd name="T49" fmla="*/ 2 h 32"/>
                <a:gd name="T50" fmla="*/ 26 w 37"/>
                <a:gd name="T51" fmla="*/ 0 h 32"/>
                <a:gd name="T52" fmla="*/ 37 w 37"/>
                <a:gd name="T53" fmla="*/ 0 h 32"/>
                <a:gd name="T54" fmla="*/ 37 w 37"/>
                <a:gd name="T5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" h="32">
                  <a:moveTo>
                    <a:pt x="37" y="2"/>
                  </a:moveTo>
                  <a:cubicBezTo>
                    <a:pt x="34" y="2"/>
                    <a:pt x="33" y="3"/>
                    <a:pt x="33" y="5"/>
                  </a:cubicBezTo>
                  <a:cubicBezTo>
                    <a:pt x="32" y="6"/>
                    <a:pt x="32" y="8"/>
                    <a:pt x="31" y="1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23"/>
                    <a:pt x="8" y="25"/>
                    <a:pt x="8" y="27"/>
                  </a:cubicBezTo>
                  <a:cubicBezTo>
                    <a:pt x="7" y="29"/>
                    <a:pt x="8" y="30"/>
                    <a:pt x="12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5" y="27"/>
                  </a:cubicBezTo>
                  <a:cubicBezTo>
                    <a:pt x="5" y="25"/>
                    <a:pt x="6" y="23"/>
                    <a:pt x="7" y="1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5"/>
                    <a:pt x="9" y="4"/>
                    <a:pt x="9" y="3"/>
                  </a:cubicBezTo>
                  <a:cubicBezTo>
                    <a:pt x="8" y="2"/>
                    <a:pt x="7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8"/>
                    <a:pt x="30" y="6"/>
                    <a:pt x="30" y="5"/>
                  </a:cubicBezTo>
                  <a:cubicBezTo>
                    <a:pt x="30" y="3"/>
                    <a:pt x="29" y="2"/>
                    <a:pt x="26" y="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3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"/>
            <p:cNvSpPr>
              <a:spLocks/>
            </p:cNvSpPr>
            <p:nvPr userDrawn="1"/>
          </p:nvSpPr>
          <p:spPr bwMode="auto">
            <a:xfrm>
              <a:off x="3027363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20 w 30"/>
                <a:gd name="T3" fmla="*/ 2 h 32"/>
                <a:gd name="T4" fmla="*/ 6 w 30"/>
                <a:gd name="T5" fmla="*/ 18 h 32"/>
                <a:gd name="T6" fmla="*/ 16 w 30"/>
                <a:gd name="T7" fmla="*/ 30 h 32"/>
                <a:gd name="T8" fmla="*/ 20 w 30"/>
                <a:gd name="T9" fmla="*/ 27 h 32"/>
                <a:gd name="T10" fmla="*/ 21 w 30"/>
                <a:gd name="T11" fmla="*/ 23 h 32"/>
                <a:gd name="T12" fmla="*/ 16 w 30"/>
                <a:gd name="T13" fmla="*/ 19 h 32"/>
                <a:gd name="T14" fmla="*/ 17 w 30"/>
                <a:gd name="T15" fmla="*/ 17 h 32"/>
                <a:gd name="T16" fmla="*/ 30 w 30"/>
                <a:gd name="T17" fmla="*/ 17 h 32"/>
                <a:gd name="T18" fmla="*/ 30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9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4" y="2"/>
                    <a:pt x="20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10" y="30"/>
                    <a:pt x="16" y="30"/>
                  </a:cubicBezTo>
                  <a:cubicBezTo>
                    <a:pt x="18" y="30"/>
                    <a:pt x="19" y="30"/>
                    <a:pt x="20" y="2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7" y="19"/>
                    <a:pt x="27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9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9" y="0"/>
                    <a:pt x="21" y="0"/>
                  </a:cubicBezTo>
                  <a:cubicBezTo>
                    <a:pt x="25" y="0"/>
                    <a:pt x="28" y="1"/>
                    <a:pt x="29" y="1"/>
                  </a:cubicBezTo>
                  <a:cubicBezTo>
                    <a:pt x="29" y="2"/>
                    <a:pt x="29" y="5"/>
                    <a:pt x="29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"/>
            <p:cNvSpPr>
              <a:spLocks/>
            </p:cNvSpPr>
            <p:nvPr userDrawn="1"/>
          </p:nvSpPr>
          <p:spPr bwMode="auto">
            <a:xfrm>
              <a:off x="3148013" y="547688"/>
              <a:ext cx="71438" cy="117475"/>
            </a:xfrm>
            <a:custGeom>
              <a:avLst/>
              <a:gdLst>
                <a:gd name="T0" fmla="*/ 19 w 19"/>
                <a:gd name="T1" fmla="*/ 2 h 31"/>
                <a:gd name="T2" fmla="*/ 14 w 19"/>
                <a:gd name="T3" fmla="*/ 6 h 31"/>
                <a:gd name="T4" fmla="*/ 11 w 19"/>
                <a:gd name="T5" fmla="*/ 26 h 31"/>
                <a:gd name="T6" fmla="*/ 14 w 19"/>
                <a:gd name="T7" fmla="*/ 30 h 31"/>
                <a:gd name="T8" fmla="*/ 14 w 19"/>
                <a:gd name="T9" fmla="*/ 31 h 31"/>
                <a:gd name="T10" fmla="*/ 0 w 19"/>
                <a:gd name="T11" fmla="*/ 31 h 31"/>
                <a:gd name="T12" fmla="*/ 1 w 19"/>
                <a:gd name="T13" fmla="*/ 30 h 31"/>
                <a:gd name="T14" fmla="*/ 5 w 19"/>
                <a:gd name="T15" fmla="*/ 26 h 31"/>
                <a:gd name="T16" fmla="*/ 9 w 19"/>
                <a:gd name="T17" fmla="*/ 6 h 31"/>
                <a:gd name="T18" fmla="*/ 6 w 19"/>
                <a:gd name="T19" fmla="*/ 2 h 31"/>
                <a:gd name="T20" fmla="*/ 6 w 19"/>
                <a:gd name="T21" fmla="*/ 0 h 31"/>
                <a:gd name="T22" fmla="*/ 19 w 19"/>
                <a:gd name="T23" fmla="*/ 0 h 31"/>
                <a:gd name="T24" fmla="*/ 19 w 19"/>
                <a:gd name="T25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1">
                  <a:moveTo>
                    <a:pt x="19" y="2"/>
                  </a:moveTo>
                  <a:cubicBezTo>
                    <a:pt x="15" y="2"/>
                    <a:pt x="15" y="3"/>
                    <a:pt x="14" y="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/>
            <p:cNvSpPr>
              <a:spLocks/>
            </p:cNvSpPr>
            <p:nvPr userDrawn="1"/>
          </p:nvSpPr>
          <p:spPr bwMode="auto">
            <a:xfrm>
              <a:off x="3219450" y="547688"/>
              <a:ext cx="138113" cy="120650"/>
            </a:xfrm>
            <a:custGeom>
              <a:avLst/>
              <a:gdLst>
                <a:gd name="T0" fmla="*/ 37 w 37"/>
                <a:gd name="T1" fmla="*/ 2 h 32"/>
                <a:gd name="T2" fmla="*/ 32 w 37"/>
                <a:gd name="T3" fmla="*/ 5 h 32"/>
                <a:gd name="T4" fmla="*/ 31 w 37"/>
                <a:gd name="T5" fmla="*/ 13 h 32"/>
                <a:gd name="T6" fmla="*/ 27 w 37"/>
                <a:gd name="T7" fmla="*/ 32 h 32"/>
                <a:gd name="T8" fmla="*/ 25 w 37"/>
                <a:gd name="T9" fmla="*/ 32 h 32"/>
                <a:gd name="T10" fmla="*/ 11 w 37"/>
                <a:gd name="T11" fmla="*/ 7 h 32"/>
                <a:gd name="T12" fmla="*/ 11 w 37"/>
                <a:gd name="T13" fmla="*/ 7 h 32"/>
                <a:gd name="T14" fmla="*/ 9 w 37"/>
                <a:gd name="T15" fmla="*/ 19 h 32"/>
                <a:gd name="T16" fmla="*/ 7 w 37"/>
                <a:gd name="T17" fmla="*/ 27 h 32"/>
                <a:gd name="T18" fmla="*/ 12 w 37"/>
                <a:gd name="T19" fmla="*/ 30 h 32"/>
                <a:gd name="T20" fmla="*/ 11 w 37"/>
                <a:gd name="T21" fmla="*/ 31 h 32"/>
                <a:gd name="T22" fmla="*/ 0 w 37"/>
                <a:gd name="T23" fmla="*/ 31 h 32"/>
                <a:gd name="T24" fmla="*/ 0 w 37"/>
                <a:gd name="T25" fmla="*/ 30 h 32"/>
                <a:gd name="T26" fmla="*/ 4 w 37"/>
                <a:gd name="T27" fmla="*/ 27 h 32"/>
                <a:gd name="T28" fmla="*/ 6 w 37"/>
                <a:gd name="T29" fmla="*/ 19 h 32"/>
                <a:gd name="T30" fmla="*/ 9 w 37"/>
                <a:gd name="T31" fmla="*/ 8 h 32"/>
                <a:gd name="T32" fmla="*/ 8 w 37"/>
                <a:gd name="T33" fmla="*/ 3 h 32"/>
                <a:gd name="T34" fmla="*/ 5 w 37"/>
                <a:gd name="T35" fmla="*/ 2 h 32"/>
                <a:gd name="T36" fmla="*/ 5 w 37"/>
                <a:gd name="T37" fmla="*/ 0 h 32"/>
                <a:gd name="T38" fmla="*/ 13 w 37"/>
                <a:gd name="T39" fmla="*/ 0 h 32"/>
                <a:gd name="T40" fmla="*/ 26 w 37"/>
                <a:gd name="T41" fmla="*/ 23 h 32"/>
                <a:gd name="T42" fmla="*/ 26 w 37"/>
                <a:gd name="T43" fmla="*/ 23 h 32"/>
                <a:gd name="T44" fmla="*/ 28 w 37"/>
                <a:gd name="T45" fmla="*/ 13 h 32"/>
                <a:gd name="T46" fmla="*/ 29 w 37"/>
                <a:gd name="T47" fmla="*/ 5 h 32"/>
                <a:gd name="T48" fmla="*/ 25 w 37"/>
                <a:gd name="T49" fmla="*/ 2 h 32"/>
                <a:gd name="T50" fmla="*/ 26 w 37"/>
                <a:gd name="T51" fmla="*/ 0 h 32"/>
                <a:gd name="T52" fmla="*/ 37 w 37"/>
                <a:gd name="T53" fmla="*/ 0 h 32"/>
                <a:gd name="T54" fmla="*/ 37 w 37"/>
                <a:gd name="T5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" h="32">
                  <a:moveTo>
                    <a:pt x="37" y="2"/>
                  </a:moveTo>
                  <a:cubicBezTo>
                    <a:pt x="34" y="2"/>
                    <a:pt x="33" y="3"/>
                    <a:pt x="32" y="5"/>
                  </a:cubicBezTo>
                  <a:cubicBezTo>
                    <a:pt x="32" y="6"/>
                    <a:pt x="31" y="8"/>
                    <a:pt x="31" y="1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23"/>
                    <a:pt x="7" y="25"/>
                    <a:pt x="7" y="27"/>
                  </a:cubicBezTo>
                  <a:cubicBezTo>
                    <a:pt x="7" y="29"/>
                    <a:pt x="8" y="30"/>
                    <a:pt x="12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4" y="27"/>
                  </a:cubicBezTo>
                  <a:cubicBezTo>
                    <a:pt x="5" y="25"/>
                    <a:pt x="5" y="23"/>
                    <a:pt x="6" y="1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5"/>
                    <a:pt x="9" y="4"/>
                    <a:pt x="8" y="3"/>
                  </a:cubicBezTo>
                  <a:cubicBezTo>
                    <a:pt x="8" y="2"/>
                    <a:pt x="7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8"/>
                    <a:pt x="29" y="6"/>
                    <a:pt x="29" y="5"/>
                  </a:cubicBezTo>
                  <a:cubicBezTo>
                    <a:pt x="30" y="3"/>
                    <a:pt x="29" y="2"/>
                    <a:pt x="25" y="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3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/>
            <p:cNvSpPr>
              <a:spLocks/>
            </p:cNvSpPr>
            <p:nvPr userDrawn="1"/>
          </p:nvSpPr>
          <p:spPr bwMode="auto">
            <a:xfrm>
              <a:off x="3365500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19 w 30"/>
                <a:gd name="T3" fmla="*/ 2 h 32"/>
                <a:gd name="T4" fmla="*/ 6 w 30"/>
                <a:gd name="T5" fmla="*/ 18 h 32"/>
                <a:gd name="T6" fmla="*/ 15 w 30"/>
                <a:gd name="T7" fmla="*/ 30 h 32"/>
                <a:gd name="T8" fmla="*/ 20 w 30"/>
                <a:gd name="T9" fmla="*/ 27 h 32"/>
                <a:gd name="T10" fmla="*/ 20 w 30"/>
                <a:gd name="T11" fmla="*/ 23 h 32"/>
                <a:gd name="T12" fmla="*/ 16 w 30"/>
                <a:gd name="T13" fmla="*/ 19 h 32"/>
                <a:gd name="T14" fmla="*/ 16 w 30"/>
                <a:gd name="T15" fmla="*/ 17 h 32"/>
                <a:gd name="T16" fmla="*/ 30 w 30"/>
                <a:gd name="T17" fmla="*/ 17 h 32"/>
                <a:gd name="T18" fmla="*/ 29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8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3" y="2"/>
                    <a:pt x="19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9" y="30"/>
                    <a:pt x="15" y="30"/>
                  </a:cubicBezTo>
                  <a:cubicBezTo>
                    <a:pt x="17" y="30"/>
                    <a:pt x="19" y="30"/>
                    <a:pt x="20" y="2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7" y="19"/>
                    <a:pt x="26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8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8" y="0"/>
                    <a:pt x="21" y="0"/>
                  </a:cubicBezTo>
                  <a:cubicBezTo>
                    <a:pt x="24" y="0"/>
                    <a:pt x="28" y="1"/>
                    <a:pt x="29" y="1"/>
                  </a:cubicBezTo>
                  <a:cubicBezTo>
                    <a:pt x="29" y="2"/>
                    <a:pt x="29" y="5"/>
                    <a:pt x="28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5"/>
            <p:cNvSpPr>
              <a:spLocks/>
            </p:cNvSpPr>
            <p:nvPr userDrawn="1"/>
          </p:nvSpPr>
          <p:spPr bwMode="auto">
            <a:xfrm>
              <a:off x="3549650" y="542925"/>
              <a:ext cx="106363" cy="122238"/>
            </a:xfrm>
            <a:custGeom>
              <a:avLst/>
              <a:gdLst>
                <a:gd name="T0" fmla="*/ 28 w 28"/>
                <a:gd name="T1" fmla="*/ 0 h 32"/>
                <a:gd name="T2" fmla="*/ 26 w 28"/>
                <a:gd name="T3" fmla="*/ 9 h 32"/>
                <a:gd name="T4" fmla="*/ 25 w 28"/>
                <a:gd name="T5" fmla="*/ 9 h 32"/>
                <a:gd name="T6" fmla="*/ 24 w 28"/>
                <a:gd name="T7" fmla="*/ 5 h 32"/>
                <a:gd name="T8" fmla="*/ 19 w 28"/>
                <a:gd name="T9" fmla="*/ 3 h 32"/>
                <a:gd name="T10" fmla="*/ 17 w 28"/>
                <a:gd name="T11" fmla="*/ 3 h 32"/>
                <a:gd name="T12" fmla="*/ 12 w 28"/>
                <a:gd name="T13" fmla="*/ 26 h 32"/>
                <a:gd name="T14" fmla="*/ 16 w 28"/>
                <a:gd name="T15" fmla="*/ 31 h 32"/>
                <a:gd name="T16" fmla="*/ 16 w 28"/>
                <a:gd name="T17" fmla="*/ 32 h 32"/>
                <a:gd name="T18" fmla="*/ 1 w 28"/>
                <a:gd name="T19" fmla="*/ 32 h 32"/>
                <a:gd name="T20" fmla="*/ 2 w 28"/>
                <a:gd name="T21" fmla="*/ 31 h 32"/>
                <a:gd name="T22" fmla="*/ 7 w 28"/>
                <a:gd name="T23" fmla="*/ 26 h 32"/>
                <a:gd name="T24" fmla="*/ 11 w 28"/>
                <a:gd name="T25" fmla="*/ 3 h 32"/>
                <a:gd name="T26" fmla="*/ 9 w 28"/>
                <a:gd name="T27" fmla="*/ 3 h 32"/>
                <a:gd name="T28" fmla="*/ 4 w 28"/>
                <a:gd name="T29" fmla="*/ 5 h 32"/>
                <a:gd name="T30" fmla="*/ 1 w 28"/>
                <a:gd name="T31" fmla="*/ 9 h 32"/>
                <a:gd name="T32" fmla="*/ 0 w 28"/>
                <a:gd name="T33" fmla="*/ 9 h 32"/>
                <a:gd name="T34" fmla="*/ 2 w 28"/>
                <a:gd name="T35" fmla="*/ 0 h 32"/>
                <a:gd name="T36" fmla="*/ 3 w 28"/>
                <a:gd name="T37" fmla="*/ 0 h 32"/>
                <a:gd name="T38" fmla="*/ 5 w 28"/>
                <a:gd name="T39" fmla="*/ 1 h 32"/>
                <a:gd name="T40" fmla="*/ 24 w 28"/>
                <a:gd name="T41" fmla="*/ 1 h 32"/>
                <a:gd name="T42" fmla="*/ 26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7" y="2"/>
                    <a:pt x="27" y="6"/>
                    <a:pt x="26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5" y="5"/>
                    <a:pt x="24" y="5"/>
                  </a:cubicBezTo>
                  <a:cubicBezTo>
                    <a:pt x="23" y="3"/>
                    <a:pt x="22" y="3"/>
                    <a:pt x="19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30"/>
                    <a:pt x="12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6" y="31"/>
                    <a:pt x="6" y="30"/>
                    <a:pt x="7" y="2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6"/>
                    <a:pt x="2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1" y="3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5" y="1"/>
                    <a:pt x="2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/>
            <p:cNvSpPr>
              <a:spLocks/>
            </p:cNvSpPr>
            <p:nvPr userDrawn="1"/>
          </p:nvSpPr>
          <p:spPr bwMode="auto">
            <a:xfrm>
              <a:off x="3651250" y="547688"/>
              <a:ext cx="142875" cy="117475"/>
            </a:xfrm>
            <a:custGeom>
              <a:avLst/>
              <a:gdLst>
                <a:gd name="T0" fmla="*/ 38 w 38"/>
                <a:gd name="T1" fmla="*/ 2 h 31"/>
                <a:gd name="T2" fmla="*/ 33 w 38"/>
                <a:gd name="T3" fmla="*/ 6 h 31"/>
                <a:gd name="T4" fmla="*/ 30 w 38"/>
                <a:gd name="T5" fmla="*/ 25 h 31"/>
                <a:gd name="T6" fmla="*/ 33 w 38"/>
                <a:gd name="T7" fmla="*/ 30 h 31"/>
                <a:gd name="T8" fmla="*/ 33 w 38"/>
                <a:gd name="T9" fmla="*/ 31 h 31"/>
                <a:gd name="T10" fmla="*/ 19 w 38"/>
                <a:gd name="T11" fmla="*/ 31 h 31"/>
                <a:gd name="T12" fmla="*/ 19 w 38"/>
                <a:gd name="T13" fmla="*/ 30 h 31"/>
                <a:gd name="T14" fmla="*/ 24 w 38"/>
                <a:gd name="T15" fmla="*/ 25 h 31"/>
                <a:gd name="T16" fmla="*/ 26 w 38"/>
                <a:gd name="T17" fmla="*/ 16 h 31"/>
                <a:gd name="T18" fmla="*/ 12 w 38"/>
                <a:gd name="T19" fmla="*/ 16 h 31"/>
                <a:gd name="T20" fmla="*/ 11 w 38"/>
                <a:gd name="T21" fmla="*/ 25 h 31"/>
                <a:gd name="T22" fmla="*/ 14 w 38"/>
                <a:gd name="T23" fmla="*/ 30 h 31"/>
                <a:gd name="T24" fmla="*/ 14 w 38"/>
                <a:gd name="T25" fmla="*/ 31 h 31"/>
                <a:gd name="T26" fmla="*/ 0 w 38"/>
                <a:gd name="T27" fmla="*/ 31 h 31"/>
                <a:gd name="T28" fmla="*/ 1 w 38"/>
                <a:gd name="T29" fmla="*/ 30 h 31"/>
                <a:gd name="T30" fmla="*/ 5 w 38"/>
                <a:gd name="T31" fmla="*/ 25 h 31"/>
                <a:gd name="T32" fmla="*/ 9 w 38"/>
                <a:gd name="T33" fmla="*/ 6 h 31"/>
                <a:gd name="T34" fmla="*/ 5 w 38"/>
                <a:gd name="T35" fmla="*/ 2 h 31"/>
                <a:gd name="T36" fmla="*/ 6 w 38"/>
                <a:gd name="T37" fmla="*/ 0 h 31"/>
                <a:gd name="T38" fmla="*/ 19 w 38"/>
                <a:gd name="T39" fmla="*/ 0 h 31"/>
                <a:gd name="T40" fmla="*/ 19 w 38"/>
                <a:gd name="T41" fmla="*/ 2 h 31"/>
                <a:gd name="T42" fmla="*/ 14 w 38"/>
                <a:gd name="T43" fmla="*/ 6 h 31"/>
                <a:gd name="T44" fmla="*/ 13 w 38"/>
                <a:gd name="T45" fmla="*/ 14 h 31"/>
                <a:gd name="T46" fmla="*/ 27 w 38"/>
                <a:gd name="T47" fmla="*/ 14 h 31"/>
                <a:gd name="T48" fmla="*/ 28 w 38"/>
                <a:gd name="T49" fmla="*/ 6 h 31"/>
                <a:gd name="T50" fmla="*/ 25 w 38"/>
                <a:gd name="T51" fmla="*/ 2 h 31"/>
                <a:gd name="T52" fmla="*/ 25 w 38"/>
                <a:gd name="T53" fmla="*/ 0 h 31"/>
                <a:gd name="T54" fmla="*/ 38 w 38"/>
                <a:gd name="T55" fmla="*/ 0 h 31"/>
                <a:gd name="T56" fmla="*/ 38 w 38"/>
                <a:gd name="T5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31">
                  <a:moveTo>
                    <a:pt x="38" y="2"/>
                  </a:moveTo>
                  <a:cubicBezTo>
                    <a:pt x="34" y="2"/>
                    <a:pt x="34" y="3"/>
                    <a:pt x="33" y="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9"/>
                    <a:pt x="29" y="30"/>
                    <a:pt x="33" y="30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30"/>
                    <a:pt x="24" y="29"/>
                    <a:pt x="24" y="2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3"/>
                    <a:pt x="28" y="2"/>
                    <a:pt x="25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3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/>
            <p:cNvSpPr>
              <a:spLocks/>
            </p:cNvSpPr>
            <p:nvPr userDrawn="1"/>
          </p:nvSpPr>
          <p:spPr bwMode="auto">
            <a:xfrm>
              <a:off x="3794125" y="547688"/>
              <a:ext cx="106363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2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7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8" y="30"/>
                    <a:pt x="20" y="29"/>
                    <a:pt x="21" y="28"/>
                  </a:cubicBezTo>
                  <a:cubicBezTo>
                    <a:pt x="22" y="27"/>
                    <a:pt x="23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/>
            <p:cNvSpPr>
              <a:spLocks/>
            </p:cNvSpPr>
            <p:nvPr userDrawn="1"/>
          </p:nvSpPr>
          <p:spPr bwMode="auto">
            <a:xfrm>
              <a:off x="3971925" y="547688"/>
              <a:ext cx="161925" cy="120650"/>
            </a:xfrm>
            <a:custGeom>
              <a:avLst/>
              <a:gdLst>
                <a:gd name="T0" fmla="*/ 43 w 43"/>
                <a:gd name="T1" fmla="*/ 2 h 32"/>
                <a:gd name="T2" fmla="*/ 38 w 43"/>
                <a:gd name="T3" fmla="*/ 7 h 32"/>
                <a:gd name="T4" fmla="*/ 25 w 43"/>
                <a:gd name="T5" fmla="*/ 32 h 32"/>
                <a:gd name="T6" fmla="*/ 23 w 43"/>
                <a:gd name="T7" fmla="*/ 32 h 32"/>
                <a:gd name="T8" fmla="*/ 20 w 43"/>
                <a:gd name="T9" fmla="*/ 10 h 32"/>
                <a:gd name="T10" fmla="*/ 20 w 43"/>
                <a:gd name="T11" fmla="*/ 10 h 32"/>
                <a:gd name="T12" fmla="*/ 9 w 43"/>
                <a:gd name="T13" fmla="*/ 32 h 32"/>
                <a:gd name="T14" fmla="*/ 7 w 43"/>
                <a:gd name="T15" fmla="*/ 32 h 32"/>
                <a:gd name="T16" fmla="*/ 4 w 43"/>
                <a:gd name="T17" fmla="*/ 6 h 32"/>
                <a:gd name="T18" fmla="*/ 0 w 43"/>
                <a:gd name="T19" fmla="*/ 2 h 32"/>
                <a:gd name="T20" fmla="*/ 0 w 43"/>
                <a:gd name="T21" fmla="*/ 0 h 32"/>
                <a:gd name="T22" fmla="*/ 12 w 43"/>
                <a:gd name="T23" fmla="*/ 0 h 32"/>
                <a:gd name="T24" fmla="*/ 12 w 43"/>
                <a:gd name="T25" fmla="*/ 2 h 32"/>
                <a:gd name="T26" fmla="*/ 11 w 43"/>
                <a:gd name="T27" fmla="*/ 2 h 32"/>
                <a:gd name="T28" fmla="*/ 9 w 43"/>
                <a:gd name="T29" fmla="*/ 5 h 32"/>
                <a:gd name="T30" fmla="*/ 11 w 43"/>
                <a:gd name="T31" fmla="*/ 23 h 32"/>
                <a:gd name="T32" fmla="*/ 11 w 43"/>
                <a:gd name="T33" fmla="*/ 23 h 32"/>
                <a:gd name="T34" fmla="*/ 22 w 43"/>
                <a:gd name="T35" fmla="*/ 1 h 32"/>
                <a:gd name="T36" fmla="*/ 23 w 43"/>
                <a:gd name="T37" fmla="*/ 1 h 32"/>
                <a:gd name="T38" fmla="*/ 27 w 43"/>
                <a:gd name="T39" fmla="*/ 23 h 32"/>
                <a:gd name="T40" fmla="*/ 27 w 43"/>
                <a:gd name="T41" fmla="*/ 23 h 32"/>
                <a:gd name="T42" fmla="*/ 35 w 43"/>
                <a:gd name="T43" fmla="*/ 6 h 32"/>
                <a:gd name="T44" fmla="*/ 34 w 43"/>
                <a:gd name="T45" fmla="*/ 2 h 32"/>
                <a:gd name="T46" fmla="*/ 33 w 43"/>
                <a:gd name="T47" fmla="*/ 2 h 32"/>
                <a:gd name="T48" fmla="*/ 33 w 43"/>
                <a:gd name="T49" fmla="*/ 0 h 32"/>
                <a:gd name="T50" fmla="*/ 43 w 43"/>
                <a:gd name="T51" fmla="*/ 0 h 32"/>
                <a:gd name="T52" fmla="*/ 43 w 43"/>
                <a:gd name="T53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3" h="32">
                  <a:moveTo>
                    <a:pt x="43" y="2"/>
                  </a:moveTo>
                  <a:cubicBezTo>
                    <a:pt x="40" y="2"/>
                    <a:pt x="40" y="2"/>
                    <a:pt x="38" y="7"/>
                  </a:cubicBezTo>
                  <a:cubicBezTo>
                    <a:pt x="35" y="11"/>
                    <a:pt x="32" y="19"/>
                    <a:pt x="25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3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2"/>
                    <a:pt x="9" y="3"/>
                    <a:pt x="9" y="5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30" y="17"/>
                    <a:pt x="34" y="10"/>
                    <a:pt x="35" y="6"/>
                  </a:cubicBezTo>
                  <a:cubicBezTo>
                    <a:pt x="36" y="3"/>
                    <a:pt x="36" y="2"/>
                    <a:pt x="34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43" y="0"/>
                    <a:pt x="43" y="0"/>
                    <a:pt x="43" y="0"/>
                  </a:cubicBezTo>
                  <a:lnTo>
                    <a:pt x="4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"/>
            <p:cNvSpPr>
              <a:spLocks noEditPoints="1"/>
            </p:cNvSpPr>
            <p:nvPr userDrawn="1"/>
          </p:nvSpPr>
          <p:spPr bwMode="auto">
            <a:xfrm>
              <a:off x="4141788" y="547688"/>
              <a:ext cx="112713" cy="120650"/>
            </a:xfrm>
            <a:custGeom>
              <a:avLst/>
              <a:gdLst>
                <a:gd name="T0" fmla="*/ 30 w 30"/>
                <a:gd name="T1" fmla="*/ 13 h 32"/>
                <a:gd name="T2" fmla="*/ 13 w 30"/>
                <a:gd name="T3" fmla="*/ 32 h 32"/>
                <a:gd name="T4" fmla="*/ 0 w 30"/>
                <a:gd name="T5" fmla="*/ 19 h 32"/>
                <a:gd name="T6" fmla="*/ 17 w 30"/>
                <a:gd name="T7" fmla="*/ 0 h 32"/>
                <a:gd name="T8" fmla="*/ 30 w 30"/>
                <a:gd name="T9" fmla="*/ 13 h 32"/>
                <a:gd name="T10" fmla="*/ 6 w 30"/>
                <a:gd name="T11" fmla="*/ 20 h 32"/>
                <a:gd name="T12" fmla="*/ 13 w 30"/>
                <a:gd name="T13" fmla="*/ 30 h 32"/>
                <a:gd name="T14" fmla="*/ 24 w 30"/>
                <a:gd name="T15" fmla="*/ 12 h 32"/>
                <a:gd name="T16" fmla="*/ 17 w 30"/>
                <a:gd name="T17" fmla="*/ 1 h 32"/>
                <a:gd name="T18" fmla="*/ 6 w 30"/>
                <a:gd name="T1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2">
                  <a:moveTo>
                    <a:pt x="30" y="13"/>
                  </a:moveTo>
                  <a:cubicBezTo>
                    <a:pt x="30" y="24"/>
                    <a:pt x="23" y="32"/>
                    <a:pt x="13" y="32"/>
                  </a:cubicBezTo>
                  <a:cubicBezTo>
                    <a:pt x="5" y="32"/>
                    <a:pt x="0" y="27"/>
                    <a:pt x="0" y="19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5" y="0"/>
                    <a:pt x="30" y="5"/>
                    <a:pt x="30" y="13"/>
                  </a:cubicBezTo>
                  <a:close/>
                  <a:moveTo>
                    <a:pt x="6" y="20"/>
                  </a:moveTo>
                  <a:cubicBezTo>
                    <a:pt x="6" y="26"/>
                    <a:pt x="8" y="30"/>
                    <a:pt x="13" y="30"/>
                  </a:cubicBezTo>
                  <a:cubicBezTo>
                    <a:pt x="20" y="30"/>
                    <a:pt x="24" y="20"/>
                    <a:pt x="24" y="12"/>
                  </a:cubicBezTo>
                  <a:cubicBezTo>
                    <a:pt x="24" y="6"/>
                    <a:pt x="22" y="1"/>
                    <a:pt x="17" y="1"/>
                  </a:cubicBezTo>
                  <a:cubicBezTo>
                    <a:pt x="11" y="1"/>
                    <a:pt x="6" y="11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0"/>
            <p:cNvSpPr>
              <a:spLocks noEditPoints="1"/>
            </p:cNvSpPr>
            <p:nvPr userDrawn="1"/>
          </p:nvSpPr>
          <p:spPr bwMode="auto">
            <a:xfrm>
              <a:off x="4260850" y="547688"/>
              <a:ext cx="109538" cy="120650"/>
            </a:xfrm>
            <a:custGeom>
              <a:avLst/>
              <a:gdLst>
                <a:gd name="T0" fmla="*/ 29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4 w 29"/>
                <a:gd name="T9" fmla="*/ 18 h 32"/>
                <a:gd name="T10" fmla="*/ 12 w 29"/>
                <a:gd name="T11" fmla="*/ 18 h 32"/>
                <a:gd name="T12" fmla="*/ 11 w 29"/>
                <a:gd name="T13" fmla="*/ 25 h 32"/>
                <a:gd name="T14" fmla="*/ 14 w 29"/>
                <a:gd name="T15" fmla="*/ 30 h 32"/>
                <a:gd name="T16" fmla="*/ 14 w 29"/>
                <a:gd name="T17" fmla="*/ 31 h 32"/>
                <a:gd name="T18" fmla="*/ 0 w 29"/>
                <a:gd name="T19" fmla="*/ 31 h 32"/>
                <a:gd name="T20" fmla="*/ 1 w 29"/>
                <a:gd name="T21" fmla="*/ 30 h 32"/>
                <a:gd name="T22" fmla="*/ 6 w 29"/>
                <a:gd name="T23" fmla="*/ 25 h 32"/>
                <a:gd name="T24" fmla="*/ 9 w 29"/>
                <a:gd name="T25" fmla="*/ 6 h 32"/>
                <a:gd name="T26" fmla="*/ 6 w 29"/>
                <a:gd name="T27" fmla="*/ 2 h 32"/>
                <a:gd name="T28" fmla="*/ 6 w 29"/>
                <a:gd name="T29" fmla="*/ 0 h 32"/>
                <a:gd name="T30" fmla="*/ 18 w 29"/>
                <a:gd name="T31" fmla="*/ 0 h 32"/>
                <a:gd name="T32" fmla="*/ 25 w 29"/>
                <a:gd name="T33" fmla="*/ 2 h 32"/>
                <a:gd name="T34" fmla="*/ 28 w 29"/>
                <a:gd name="T35" fmla="*/ 8 h 32"/>
                <a:gd name="T36" fmla="*/ 21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9 w 29"/>
                <a:gd name="T45" fmla="*/ 32 h 32"/>
                <a:gd name="T46" fmla="*/ 14 w 29"/>
                <a:gd name="T47" fmla="*/ 16 h 32"/>
                <a:gd name="T48" fmla="*/ 19 w 29"/>
                <a:gd name="T49" fmla="*/ 15 h 32"/>
                <a:gd name="T50" fmla="*/ 22 w 29"/>
                <a:gd name="T51" fmla="*/ 8 h 32"/>
                <a:gd name="T52" fmla="*/ 18 w 29"/>
                <a:gd name="T53" fmla="*/ 2 h 32"/>
                <a:gd name="T54" fmla="*/ 16 w 29"/>
                <a:gd name="T55" fmla="*/ 3 h 32"/>
                <a:gd name="T56" fmla="*/ 15 w 29"/>
                <a:gd name="T57" fmla="*/ 5 h 32"/>
                <a:gd name="T58" fmla="*/ 13 w 29"/>
                <a:gd name="T59" fmla="*/ 16 h 32"/>
                <a:gd name="T60" fmla="*/ 14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9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1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6" y="18"/>
                    <a:pt x="15" y="18"/>
                    <a:pt x="14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6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1"/>
                    <a:pt x="25" y="2"/>
                  </a:cubicBezTo>
                  <a:cubicBezTo>
                    <a:pt x="27" y="3"/>
                    <a:pt x="28" y="5"/>
                    <a:pt x="28" y="8"/>
                  </a:cubicBezTo>
                  <a:cubicBezTo>
                    <a:pt x="28" y="13"/>
                    <a:pt x="25" y="16"/>
                    <a:pt x="21" y="17"/>
                  </a:cubicBezTo>
                  <a:cubicBezTo>
                    <a:pt x="21" y="18"/>
                    <a:pt x="22" y="21"/>
                    <a:pt x="23" y="23"/>
                  </a:cubicBezTo>
                  <a:cubicBezTo>
                    <a:pt x="25" y="26"/>
                    <a:pt x="26" y="27"/>
                    <a:pt x="26" y="28"/>
                  </a:cubicBezTo>
                  <a:cubicBezTo>
                    <a:pt x="27" y="30"/>
                    <a:pt x="28" y="30"/>
                    <a:pt x="29" y="30"/>
                  </a:cubicBezTo>
                  <a:lnTo>
                    <a:pt x="29" y="32"/>
                  </a:lnTo>
                  <a:close/>
                  <a:moveTo>
                    <a:pt x="14" y="16"/>
                  </a:moveTo>
                  <a:cubicBezTo>
                    <a:pt x="16" y="16"/>
                    <a:pt x="18" y="16"/>
                    <a:pt x="19" y="15"/>
                  </a:cubicBezTo>
                  <a:cubicBezTo>
                    <a:pt x="21" y="14"/>
                    <a:pt x="22" y="11"/>
                    <a:pt x="22" y="8"/>
                  </a:cubicBezTo>
                  <a:cubicBezTo>
                    <a:pt x="22" y="4"/>
                    <a:pt x="20" y="2"/>
                    <a:pt x="18" y="2"/>
                  </a:cubicBezTo>
                  <a:cubicBezTo>
                    <a:pt x="17" y="2"/>
                    <a:pt x="16" y="2"/>
                    <a:pt x="16" y="3"/>
                  </a:cubicBezTo>
                  <a:cubicBezTo>
                    <a:pt x="15" y="3"/>
                    <a:pt x="15" y="4"/>
                    <a:pt x="15" y="5"/>
                  </a:cubicBezTo>
                  <a:cubicBezTo>
                    <a:pt x="13" y="16"/>
                    <a:pt x="13" y="16"/>
                    <a:pt x="13" y="16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/>
            <p:cNvSpPr>
              <a:spLocks/>
            </p:cNvSpPr>
            <p:nvPr userDrawn="1"/>
          </p:nvSpPr>
          <p:spPr bwMode="auto">
            <a:xfrm>
              <a:off x="4381500" y="547688"/>
              <a:ext cx="95250" cy="117475"/>
            </a:xfrm>
            <a:custGeom>
              <a:avLst/>
              <a:gdLst>
                <a:gd name="T0" fmla="*/ 25 w 25"/>
                <a:gd name="T1" fmla="*/ 24 h 31"/>
                <a:gd name="T2" fmla="*/ 22 w 25"/>
                <a:gd name="T3" fmla="*/ 31 h 31"/>
                <a:gd name="T4" fmla="*/ 0 w 25"/>
                <a:gd name="T5" fmla="*/ 31 h 31"/>
                <a:gd name="T6" fmla="*/ 0 w 25"/>
                <a:gd name="T7" fmla="*/ 30 h 31"/>
                <a:gd name="T8" fmla="*/ 5 w 25"/>
                <a:gd name="T9" fmla="*/ 26 h 31"/>
                <a:gd name="T10" fmla="*/ 9 w 25"/>
                <a:gd name="T11" fmla="*/ 6 h 31"/>
                <a:gd name="T12" fmla="*/ 6 w 25"/>
                <a:gd name="T13" fmla="*/ 2 h 31"/>
                <a:gd name="T14" fmla="*/ 6 w 25"/>
                <a:gd name="T15" fmla="*/ 0 h 31"/>
                <a:gd name="T16" fmla="*/ 19 w 25"/>
                <a:gd name="T17" fmla="*/ 0 h 31"/>
                <a:gd name="T18" fmla="*/ 19 w 25"/>
                <a:gd name="T19" fmla="*/ 2 h 31"/>
                <a:gd name="T20" fmla="*/ 14 w 25"/>
                <a:gd name="T21" fmla="*/ 6 h 31"/>
                <a:gd name="T22" fmla="*/ 11 w 25"/>
                <a:gd name="T23" fmla="*/ 25 h 31"/>
                <a:gd name="T24" fmla="*/ 11 w 25"/>
                <a:gd name="T25" fmla="*/ 29 h 31"/>
                <a:gd name="T26" fmla="*/ 15 w 25"/>
                <a:gd name="T27" fmla="*/ 30 h 31"/>
                <a:gd name="T28" fmla="*/ 20 w 25"/>
                <a:gd name="T29" fmla="*/ 28 h 31"/>
                <a:gd name="T30" fmla="*/ 24 w 25"/>
                <a:gd name="T31" fmla="*/ 23 h 31"/>
                <a:gd name="T32" fmla="*/ 25 w 25"/>
                <a:gd name="T33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1">
                  <a:moveTo>
                    <a:pt x="25" y="24"/>
                  </a:moveTo>
                  <a:cubicBezTo>
                    <a:pt x="25" y="25"/>
                    <a:pt x="23" y="30"/>
                    <a:pt x="2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7" y="30"/>
                    <a:pt x="19" y="29"/>
                    <a:pt x="20" y="28"/>
                  </a:cubicBezTo>
                  <a:cubicBezTo>
                    <a:pt x="21" y="27"/>
                    <a:pt x="22" y="25"/>
                    <a:pt x="24" y="23"/>
                  </a:cubicBezTo>
                  <a:lnTo>
                    <a:pt x="2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2"/>
            <p:cNvSpPr>
              <a:spLocks noEditPoints="1"/>
            </p:cNvSpPr>
            <p:nvPr userDrawn="1"/>
          </p:nvSpPr>
          <p:spPr bwMode="auto">
            <a:xfrm>
              <a:off x="4487863" y="547688"/>
              <a:ext cx="127000" cy="117475"/>
            </a:xfrm>
            <a:custGeom>
              <a:avLst/>
              <a:gdLst>
                <a:gd name="T0" fmla="*/ 18 w 34"/>
                <a:gd name="T1" fmla="*/ 0 h 31"/>
                <a:gd name="T2" fmla="*/ 34 w 34"/>
                <a:gd name="T3" fmla="*/ 14 h 31"/>
                <a:gd name="T4" fmla="*/ 26 w 34"/>
                <a:gd name="T5" fmla="*/ 28 h 31"/>
                <a:gd name="T6" fmla="*/ 11 w 34"/>
                <a:gd name="T7" fmla="*/ 31 h 31"/>
                <a:gd name="T8" fmla="*/ 0 w 34"/>
                <a:gd name="T9" fmla="*/ 31 h 31"/>
                <a:gd name="T10" fmla="*/ 0 w 34"/>
                <a:gd name="T11" fmla="*/ 30 h 31"/>
                <a:gd name="T12" fmla="*/ 5 w 34"/>
                <a:gd name="T13" fmla="*/ 26 h 31"/>
                <a:gd name="T14" fmla="*/ 9 w 34"/>
                <a:gd name="T15" fmla="*/ 6 h 31"/>
                <a:gd name="T16" fmla="*/ 5 w 34"/>
                <a:gd name="T17" fmla="*/ 2 h 31"/>
                <a:gd name="T18" fmla="*/ 6 w 34"/>
                <a:gd name="T19" fmla="*/ 0 h 31"/>
                <a:gd name="T20" fmla="*/ 18 w 34"/>
                <a:gd name="T21" fmla="*/ 0 h 31"/>
                <a:gd name="T22" fmla="*/ 11 w 34"/>
                <a:gd name="T23" fmla="*/ 25 h 31"/>
                <a:gd name="T24" fmla="*/ 11 w 34"/>
                <a:gd name="T25" fmla="*/ 29 h 31"/>
                <a:gd name="T26" fmla="*/ 14 w 34"/>
                <a:gd name="T27" fmla="*/ 30 h 31"/>
                <a:gd name="T28" fmla="*/ 28 w 34"/>
                <a:gd name="T29" fmla="*/ 13 h 31"/>
                <a:gd name="T30" fmla="*/ 18 w 34"/>
                <a:gd name="T31" fmla="*/ 2 h 31"/>
                <a:gd name="T32" fmla="*/ 15 w 34"/>
                <a:gd name="T33" fmla="*/ 3 h 31"/>
                <a:gd name="T34" fmla="*/ 14 w 34"/>
                <a:gd name="T35" fmla="*/ 5 h 31"/>
                <a:gd name="T36" fmla="*/ 11 w 34"/>
                <a:gd name="T37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1">
                  <a:moveTo>
                    <a:pt x="18" y="0"/>
                  </a:moveTo>
                  <a:cubicBezTo>
                    <a:pt x="28" y="0"/>
                    <a:pt x="34" y="4"/>
                    <a:pt x="34" y="14"/>
                  </a:cubicBezTo>
                  <a:cubicBezTo>
                    <a:pt x="34" y="19"/>
                    <a:pt x="31" y="25"/>
                    <a:pt x="26" y="28"/>
                  </a:cubicBezTo>
                  <a:cubicBezTo>
                    <a:pt x="22" y="31"/>
                    <a:pt x="17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3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18" y="0"/>
                  </a:lnTo>
                  <a:close/>
                  <a:moveTo>
                    <a:pt x="11" y="25"/>
                  </a:move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4" y="30"/>
                  </a:cubicBezTo>
                  <a:cubicBezTo>
                    <a:pt x="23" y="30"/>
                    <a:pt x="28" y="22"/>
                    <a:pt x="28" y="13"/>
                  </a:cubicBezTo>
                  <a:cubicBezTo>
                    <a:pt x="28" y="7"/>
                    <a:pt x="25" y="2"/>
                    <a:pt x="18" y="2"/>
                  </a:cubicBezTo>
                  <a:cubicBezTo>
                    <a:pt x="17" y="2"/>
                    <a:pt x="16" y="2"/>
                    <a:pt x="15" y="3"/>
                  </a:cubicBezTo>
                  <a:cubicBezTo>
                    <a:pt x="15" y="3"/>
                    <a:pt x="15" y="4"/>
                    <a:pt x="14" y="5"/>
                  </a:cubicBezTo>
                  <a:lnTo>
                    <a:pt x="11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3"/>
            <p:cNvSpPr>
              <a:spLocks/>
            </p:cNvSpPr>
            <p:nvPr userDrawn="1"/>
          </p:nvSpPr>
          <p:spPr bwMode="auto">
            <a:xfrm>
              <a:off x="4686300" y="542925"/>
              <a:ext cx="106363" cy="122238"/>
            </a:xfrm>
            <a:custGeom>
              <a:avLst/>
              <a:gdLst>
                <a:gd name="T0" fmla="*/ 28 w 28"/>
                <a:gd name="T1" fmla="*/ 0 h 32"/>
                <a:gd name="T2" fmla="*/ 27 w 28"/>
                <a:gd name="T3" fmla="*/ 9 h 32"/>
                <a:gd name="T4" fmla="*/ 25 w 28"/>
                <a:gd name="T5" fmla="*/ 9 h 32"/>
                <a:gd name="T6" fmla="*/ 25 w 28"/>
                <a:gd name="T7" fmla="*/ 5 h 32"/>
                <a:gd name="T8" fmla="*/ 20 w 28"/>
                <a:gd name="T9" fmla="*/ 3 h 32"/>
                <a:gd name="T10" fmla="*/ 17 w 28"/>
                <a:gd name="T11" fmla="*/ 3 h 32"/>
                <a:gd name="T12" fmla="*/ 13 w 28"/>
                <a:gd name="T13" fmla="*/ 26 h 32"/>
                <a:gd name="T14" fmla="*/ 17 w 28"/>
                <a:gd name="T15" fmla="*/ 31 h 32"/>
                <a:gd name="T16" fmla="*/ 17 w 28"/>
                <a:gd name="T17" fmla="*/ 32 h 32"/>
                <a:gd name="T18" fmla="*/ 2 w 28"/>
                <a:gd name="T19" fmla="*/ 32 h 32"/>
                <a:gd name="T20" fmla="*/ 2 w 28"/>
                <a:gd name="T21" fmla="*/ 31 h 32"/>
                <a:gd name="T22" fmla="*/ 8 w 28"/>
                <a:gd name="T23" fmla="*/ 26 h 32"/>
                <a:gd name="T24" fmla="*/ 12 w 28"/>
                <a:gd name="T25" fmla="*/ 3 h 32"/>
                <a:gd name="T26" fmla="*/ 10 w 28"/>
                <a:gd name="T27" fmla="*/ 3 h 32"/>
                <a:gd name="T28" fmla="*/ 4 w 28"/>
                <a:gd name="T29" fmla="*/ 5 h 32"/>
                <a:gd name="T30" fmla="*/ 2 w 28"/>
                <a:gd name="T31" fmla="*/ 9 h 32"/>
                <a:gd name="T32" fmla="*/ 0 w 28"/>
                <a:gd name="T33" fmla="*/ 9 h 32"/>
                <a:gd name="T34" fmla="*/ 3 w 28"/>
                <a:gd name="T35" fmla="*/ 0 h 32"/>
                <a:gd name="T36" fmla="*/ 4 w 28"/>
                <a:gd name="T37" fmla="*/ 0 h 32"/>
                <a:gd name="T38" fmla="*/ 6 w 28"/>
                <a:gd name="T39" fmla="*/ 1 h 32"/>
                <a:gd name="T40" fmla="*/ 25 w 28"/>
                <a:gd name="T41" fmla="*/ 1 h 32"/>
                <a:gd name="T42" fmla="*/ 27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8" y="2"/>
                    <a:pt x="27" y="6"/>
                    <a:pt x="27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5" y="5"/>
                    <a:pt x="25" y="5"/>
                  </a:cubicBezTo>
                  <a:cubicBezTo>
                    <a:pt x="24" y="3"/>
                    <a:pt x="23" y="3"/>
                    <a:pt x="20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2" y="30"/>
                    <a:pt x="13" y="31"/>
                    <a:pt x="17" y="3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7" y="31"/>
                    <a:pt x="7" y="30"/>
                    <a:pt x="8" y="26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4" y="6"/>
                    <a:pt x="3" y="7"/>
                    <a:pt x="2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2" y="3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1"/>
                    <a:pt x="27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4"/>
            <p:cNvSpPr>
              <a:spLocks noEditPoints="1"/>
            </p:cNvSpPr>
            <p:nvPr userDrawn="1"/>
          </p:nvSpPr>
          <p:spPr bwMode="auto">
            <a:xfrm>
              <a:off x="4803775" y="547688"/>
              <a:ext cx="115888" cy="120650"/>
            </a:xfrm>
            <a:custGeom>
              <a:avLst/>
              <a:gdLst>
                <a:gd name="T0" fmla="*/ 31 w 31"/>
                <a:gd name="T1" fmla="*/ 13 h 32"/>
                <a:gd name="T2" fmla="*/ 13 w 31"/>
                <a:gd name="T3" fmla="*/ 32 h 32"/>
                <a:gd name="T4" fmla="*/ 0 w 31"/>
                <a:gd name="T5" fmla="*/ 19 h 32"/>
                <a:gd name="T6" fmla="*/ 18 w 31"/>
                <a:gd name="T7" fmla="*/ 0 h 32"/>
                <a:gd name="T8" fmla="*/ 31 w 31"/>
                <a:gd name="T9" fmla="*/ 13 h 32"/>
                <a:gd name="T10" fmla="*/ 6 w 31"/>
                <a:gd name="T11" fmla="*/ 20 h 32"/>
                <a:gd name="T12" fmla="*/ 13 w 31"/>
                <a:gd name="T13" fmla="*/ 30 h 32"/>
                <a:gd name="T14" fmla="*/ 24 w 31"/>
                <a:gd name="T15" fmla="*/ 12 h 32"/>
                <a:gd name="T16" fmla="*/ 17 w 31"/>
                <a:gd name="T17" fmla="*/ 1 h 32"/>
                <a:gd name="T18" fmla="*/ 6 w 31"/>
                <a:gd name="T1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2">
                  <a:moveTo>
                    <a:pt x="31" y="13"/>
                  </a:moveTo>
                  <a:cubicBezTo>
                    <a:pt x="31" y="24"/>
                    <a:pt x="23" y="32"/>
                    <a:pt x="13" y="32"/>
                  </a:cubicBezTo>
                  <a:cubicBezTo>
                    <a:pt x="5" y="32"/>
                    <a:pt x="0" y="27"/>
                    <a:pt x="0" y="19"/>
                  </a:cubicBezTo>
                  <a:cubicBezTo>
                    <a:pt x="0" y="8"/>
                    <a:pt x="7" y="0"/>
                    <a:pt x="18" y="0"/>
                  </a:cubicBezTo>
                  <a:cubicBezTo>
                    <a:pt x="25" y="0"/>
                    <a:pt x="31" y="5"/>
                    <a:pt x="31" y="13"/>
                  </a:cubicBezTo>
                  <a:close/>
                  <a:moveTo>
                    <a:pt x="6" y="20"/>
                  </a:moveTo>
                  <a:cubicBezTo>
                    <a:pt x="6" y="26"/>
                    <a:pt x="8" y="30"/>
                    <a:pt x="13" y="30"/>
                  </a:cubicBezTo>
                  <a:cubicBezTo>
                    <a:pt x="20" y="30"/>
                    <a:pt x="24" y="20"/>
                    <a:pt x="24" y="12"/>
                  </a:cubicBezTo>
                  <a:cubicBezTo>
                    <a:pt x="24" y="6"/>
                    <a:pt x="23" y="1"/>
                    <a:pt x="17" y="1"/>
                  </a:cubicBezTo>
                  <a:cubicBezTo>
                    <a:pt x="11" y="1"/>
                    <a:pt x="6" y="11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5"/>
            <p:cNvSpPr>
              <a:spLocks/>
            </p:cNvSpPr>
            <p:nvPr userDrawn="1"/>
          </p:nvSpPr>
          <p:spPr bwMode="auto">
            <a:xfrm>
              <a:off x="4943475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20 w 30"/>
                <a:gd name="T3" fmla="*/ 2 h 32"/>
                <a:gd name="T4" fmla="*/ 6 w 30"/>
                <a:gd name="T5" fmla="*/ 18 h 32"/>
                <a:gd name="T6" fmla="*/ 16 w 30"/>
                <a:gd name="T7" fmla="*/ 30 h 32"/>
                <a:gd name="T8" fmla="*/ 20 w 30"/>
                <a:gd name="T9" fmla="*/ 27 h 32"/>
                <a:gd name="T10" fmla="*/ 21 w 30"/>
                <a:gd name="T11" fmla="*/ 23 h 32"/>
                <a:gd name="T12" fmla="*/ 16 w 30"/>
                <a:gd name="T13" fmla="*/ 19 h 32"/>
                <a:gd name="T14" fmla="*/ 17 w 30"/>
                <a:gd name="T15" fmla="*/ 17 h 32"/>
                <a:gd name="T16" fmla="*/ 30 w 30"/>
                <a:gd name="T17" fmla="*/ 17 h 32"/>
                <a:gd name="T18" fmla="*/ 30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9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4" y="2"/>
                    <a:pt x="20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10" y="30"/>
                    <a:pt x="16" y="30"/>
                  </a:cubicBezTo>
                  <a:cubicBezTo>
                    <a:pt x="18" y="30"/>
                    <a:pt x="19" y="30"/>
                    <a:pt x="20" y="2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7" y="19"/>
                    <a:pt x="27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9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9" y="0"/>
                    <a:pt x="21" y="0"/>
                  </a:cubicBezTo>
                  <a:cubicBezTo>
                    <a:pt x="25" y="0"/>
                    <a:pt x="28" y="1"/>
                    <a:pt x="29" y="1"/>
                  </a:cubicBezTo>
                  <a:cubicBezTo>
                    <a:pt x="29" y="2"/>
                    <a:pt x="29" y="5"/>
                    <a:pt x="29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6"/>
            <p:cNvSpPr>
              <a:spLocks/>
            </p:cNvSpPr>
            <p:nvPr userDrawn="1"/>
          </p:nvSpPr>
          <p:spPr bwMode="auto">
            <a:xfrm>
              <a:off x="5064125" y="547688"/>
              <a:ext cx="104775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3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8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7"/>
                    <a:pt x="11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9" y="30"/>
                    <a:pt x="20" y="29"/>
                    <a:pt x="21" y="28"/>
                  </a:cubicBezTo>
                  <a:cubicBezTo>
                    <a:pt x="22" y="27"/>
                    <a:pt x="24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5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7"/>
            <p:cNvSpPr>
              <a:spLocks/>
            </p:cNvSpPr>
            <p:nvPr userDrawn="1"/>
          </p:nvSpPr>
          <p:spPr bwMode="auto">
            <a:xfrm>
              <a:off x="5187950" y="542925"/>
              <a:ext cx="104775" cy="122238"/>
            </a:xfrm>
            <a:custGeom>
              <a:avLst/>
              <a:gdLst>
                <a:gd name="T0" fmla="*/ 28 w 28"/>
                <a:gd name="T1" fmla="*/ 0 h 32"/>
                <a:gd name="T2" fmla="*/ 26 w 28"/>
                <a:gd name="T3" fmla="*/ 9 h 32"/>
                <a:gd name="T4" fmla="*/ 25 w 28"/>
                <a:gd name="T5" fmla="*/ 9 h 32"/>
                <a:gd name="T6" fmla="*/ 24 w 28"/>
                <a:gd name="T7" fmla="*/ 5 h 32"/>
                <a:gd name="T8" fmla="*/ 19 w 28"/>
                <a:gd name="T9" fmla="*/ 3 h 32"/>
                <a:gd name="T10" fmla="*/ 17 w 28"/>
                <a:gd name="T11" fmla="*/ 3 h 32"/>
                <a:gd name="T12" fmla="*/ 12 w 28"/>
                <a:gd name="T13" fmla="*/ 26 h 32"/>
                <a:gd name="T14" fmla="*/ 16 w 28"/>
                <a:gd name="T15" fmla="*/ 31 h 32"/>
                <a:gd name="T16" fmla="*/ 16 w 28"/>
                <a:gd name="T17" fmla="*/ 32 h 32"/>
                <a:gd name="T18" fmla="*/ 1 w 28"/>
                <a:gd name="T19" fmla="*/ 32 h 32"/>
                <a:gd name="T20" fmla="*/ 2 w 28"/>
                <a:gd name="T21" fmla="*/ 31 h 32"/>
                <a:gd name="T22" fmla="*/ 7 w 28"/>
                <a:gd name="T23" fmla="*/ 26 h 32"/>
                <a:gd name="T24" fmla="*/ 11 w 28"/>
                <a:gd name="T25" fmla="*/ 3 h 32"/>
                <a:gd name="T26" fmla="*/ 9 w 28"/>
                <a:gd name="T27" fmla="*/ 3 h 32"/>
                <a:gd name="T28" fmla="*/ 4 w 28"/>
                <a:gd name="T29" fmla="*/ 5 h 32"/>
                <a:gd name="T30" fmla="*/ 1 w 28"/>
                <a:gd name="T31" fmla="*/ 9 h 32"/>
                <a:gd name="T32" fmla="*/ 0 w 28"/>
                <a:gd name="T33" fmla="*/ 9 h 32"/>
                <a:gd name="T34" fmla="*/ 2 w 28"/>
                <a:gd name="T35" fmla="*/ 0 h 32"/>
                <a:gd name="T36" fmla="*/ 3 w 28"/>
                <a:gd name="T37" fmla="*/ 0 h 32"/>
                <a:gd name="T38" fmla="*/ 5 w 28"/>
                <a:gd name="T39" fmla="*/ 1 h 32"/>
                <a:gd name="T40" fmla="*/ 24 w 28"/>
                <a:gd name="T41" fmla="*/ 1 h 32"/>
                <a:gd name="T42" fmla="*/ 26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7" y="2"/>
                    <a:pt x="27" y="6"/>
                    <a:pt x="26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4" y="5"/>
                    <a:pt x="24" y="5"/>
                  </a:cubicBezTo>
                  <a:cubicBezTo>
                    <a:pt x="23" y="3"/>
                    <a:pt x="22" y="3"/>
                    <a:pt x="19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30"/>
                    <a:pt x="12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6" y="31"/>
                    <a:pt x="6" y="30"/>
                    <a:pt x="7" y="2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6"/>
                    <a:pt x="2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1" y="3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5" y="1"/>
                    <a:pt x="2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8"/>
            <p:cNvSpPr>
              <a:spLocks/>
            </p:cNvSpPr>
            <p:nvPr userDrawn="1"/>
          </p:nvSpPr>
          <p:spPr bwMode="auto">
            <a:xfrm>
              <a:off x="5289550" y="547688"/>
              <a:ext cx="142875" cy="117475"/>
            </a:xfrm>
            <a:custGeom>
              <a:avLst/>
              <a:gdLst>
                <a:gd name="T0" fmla="*/ 38 w 38"/>
                <a:gd name="T1" fmla="*/ 2 h 31"/>
                <a:gd name="T2" fmla="*/ 33 w 38"/>
                <a:gd name="T3" fmla="*/ 6 h 31"/>
                <a:gd name="T4" fmla="*/ 30 w 38"/>
                <a:gd name="T5" fmla="*/ 25 h 31"/>
                <a:gd name="T6" fmla="*/ 33 w 38"/>
                <a:gd name="T7" fmla="*/ 30 h 31"/>
                <a:gd name="T8" fmla="*/ 33 w 38"/>
                <a:gd name="T9" fmla="*/ 31 h 31"/>
                <a:gd name="T10" fmla="*/ 19 w 38"/>
                <a:gd name="T11" fmla="*/ 31 h 31"/>
                <a:gd name="T12" fmla="*/ 19 w 38"/>
                <a:gd name="T13" fmla="*/ 30 h 31"/>
                <a:gd name="T14" fmla="*/ 24 w 38"/>
                <a:gd name="T15" fmla="*/ 25 h 31"/>
                <a:gd name="T16" fmla="*/ 26 w 38"/>
                <a:gd name="T17" fmla="*/ 16 h 31"/>
                <a:gd name="T18" fmla="*/ 12 w 38"/>
                <a:gd name="T19" fmla="*/ 16 h 31"/>
                <a:gd name="T20" fmla="*/ 11 w 38"/>
                <a:gd name="T21" fmla="*/ 25 h 31"/>
                <a:gd name="T22" fmla="*/ 14 w 38"/>
                <a:gd name="T23" fmla="*/ 30 h 31"/>
                <a:gd name="T24" fmla="*/ 14 w 38"/>
                <a:gd name="T25" fmla="*/ 31 h 31"/>
                <a:gd name="T26" fmla="*/ 0 w 38"/>
                <a:gd name="T27" fmla="*/ 31 h 31"/>
                <a:gd name="T28" fmla="*/ 1 w 38"/>
                <a:gd name="T29" fmla="*/ 30 h 31"/>
                <a:gd name="T30" fmla="*/ 5 w 38"/>
                <a:gd name="T31" fmla="*/ 25 h 31"/>
                <a:gd name="T32" fmla="*/ 9 w 38"/>
                <a:gd name="T33" fmla="*/ 6 h 31"/>
                <a:gd name="T34" fmla="*/ 5 w 38"/>
                <a:gd name="T35" fmla="*/ 2 h 31"/>
                <a:gd name="T36" fmla="*/ 6 w 38"/>
                <a:gd name="T37" fmla="*/ 0 h 31"/>
                <a:gd name="T38" fmla="*/ 19 w 38"/>
                <a:gd name="T39" fmla="*/ 0 h 31"/>
                <a:gd name="T40" fmla="*/ 19 w 38"/>
                <a:gd name="T41" fmla="*/ 2 h 31"/>
                <a:gd name="T42" fmla="*/ 14 w 38"/>
                <a:gd name="T43" fmla="*/ 6 h 31"/>
                <a:gd name="T44" fmla="*/ 13 w 38"/>
                <a:gd name="T45" fmla="*/ 14 h 31"/>
                <a:gd name="T46" fmla="*/ 27 w 38"/>
                <a:gd name="T47" fmla="*/ 14 h 31"/>
                <a:gd name="T48" fmla="*/ 28 w 38"/>
                <a:gd name="T49" fmla="*/ 6 h 31"/>
                <a:gd name="T50" fmla="*/ 25 w 38"/>
                <a:gd name="T51" fmla="*/ 2 h 31"/>
                <a:gd name="T52" fmla="*/ 25 w 38"/>
                <a:gd name="T53" fmla="*/ 0 h 31"/>
                <a:gd name="T54" fmla="*/ 38 w 38"/>
                <a:gd name="T55" fmla="*/ 0 h 31"/>
                <a:gd name="T56" fmla="*/ 38 w 38"/>
                <a:gd name="T5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31">
                  <a:moveTo>
                    <a:pt x="38" y="2"/>
                  </a:moveTo>
                  <a:cubicBezTo>
                    <a:pt x="34" y="2"/>
                    <a:pt x="34" y="3"/>
                    <a:pt x="33" y="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9"/>
                    <a:pt x="29" y="30"/>
                    <a:pt x="33" y="30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30"/>
                    <a:pt x="24" y="29"/>
                    <a:pt x="24" y="2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3"/>
                    <a:pt x="28" y="2"/>
                    <a:pt x="25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3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9"/>
            <p:cNvSpPr>
              <a:spLocks/>
            </p:cNvSpPr>
            <p:nvPr userDrawn="1"/>
          </p:nvSpPr>
          <p:spPr bwMode="auto">
            <a:xfrm>
              <a:off x="5432425" y="547688"/>
              <a:ext cx="104775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2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7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8" y="30"/>
                    <a:pt x="20" y="29"/>
                    <a:pt x="21" y="28"/>
                  </a:cubicBezTo>
                  <a:cubicBezTo>
                    <a:pt x="22" y="27"/>
                    <a:pt x="23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30"/>
            <p:cNvSpPr>
              <a:spLocks noEditPoints="1"/>
            </p:cNvSpPr>
            <p:nvPr userDrawn="1"/>
          </p:nvSpPr>
          <p:spPr bwMode="auto">
            <a:xfrm>
              <a:off x="5541963" y="547688"/>
              <a:ext cx="107950" cy="120650"/>
            </a:xfrm>
            <a:custGeom>
              <a:avLst/>
              <a:gdLst>
                <a:gd name="T0" fmla="*/ 29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4 w 29"/>
                <a:gd name="T9" fmla="*/ 18 h 32"/>
                <a:gd name="T10" fmla="*/ 12 w 29"/>
                <a:gd name="T11" fmla="*/ 18 h 32"/>
                <a:gd name="T12" fmla="*/ 11 w 29"/>
                <a:gd name="T13" fmla="*/ 25 h 32"/>
                <a:gd name="T14" fmla="*/ 14 w 29"/>
                <a:gd name="T15" fmla="*/ 30 h 32"/>
                <a:gd name="T16" fmla="*/ 14 w 29"/>
                <a:gd name="T17" fmla="*/ 31 h 32"/>
                <a:gd name="T18" fmla="*/ 0 w 29"/>
                <a:gd name="T19" fmla="*/ 31 h 32"/>
                <a:gd name="T20" fmla="*/ 1 w 29"/>
                <a:gd name="T21" fmla="*/ 30 h 32"/>
                <a:gd name="T22" fmla="*/ 5 w 29"/>
                <a:gd name="T23" fmla="*/ 25 h 32"/>
                <a:gd name="T24" fmla="*/ 9 w 29"/>
                <a:gd name="T25" fmla="*/ 6 h 32"/>
                <a:gd name="T26" fmla="*/ 6 w 29"/>
                <a:gd name="T27" fmla="*/ 2 h 32"/>
                <a:gd name="T28" fmla="*/ 6 w 29"/>
                <a:gd name="T29" fmla="*/ 0 h 32"/>
                <a:gd name="T30" fmla="*/ 18 w 29"/>
                <a:gd name="T31" fmla="*/ 0 h 32"/>
                <a:gd name="T32" fmla="*/ 25 w 29"/>
                <a:gd name="T33" fmla="*/ 2 h 32"/>
                <a:gd name="T34" fmla="*/ 28 w 29"/>
                <a:gd name="T35" fmla="*/ 8 h 32"/>
                <a:gd name="T36" fmla="*/ 21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9 w 29"/>
                <a:gd name="T45" fmla="*/ 32 h 32"/>
                <a:gd name="T46" fmla="*/ 14 w 29"/>
                <a:gd name="T47" fmla="*/ 16 h 32"/>
                <a:gd name="T48" fmla="*/ 19 w 29"/>
                <a:gd name="T49" fmla="*/ 15 h 32"/>
                <a:gd name="T50" fmla="*/ 22 w 29"/>
                <a:gd name="T51" fmla="*/ 8 h 32"/>
                <a:gd name="T52" fmla="*/ 17 w 29"/>
                <a:gd name="T53" fmla="*/ 2 h 32"/>
                <a:gd name="T54" fmla="*/ 15 w 29"/>
                <a:gd name="T55" fmla="*/ 3 h 32"/>
                <a:gd name="T56" fmla="*/ 15 w 29"/>
                <a:gd name="T57" fmla="*/ 5 h 32"/>
                <a:gd name="T58" fmla="*/ 12 w 29"/>
                <a:gd name="T59" fmla="*/ 16 h 32"/>
                <a:gd name="T60" fmla="*/ 14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9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1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6" y="18"/>
                    <a:pt x="15" y="18"/>
                    <a:pt x="14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3" y="1"/>
                    <a:pt x="25" y="2"/>
                  </a:cubicBezTo>
                  <a:cubicBezTo>
                    <a:pt x="27" y="3"/>
                    <a:pt x="28" y="5"/>
                    <a:pt x="28" y="8"/>
                  </a:cubicBezTo>
                  <a:cubicBezTo>
                    <a:pt x="28" y="13"/>
                    <a:pt x="24" y="16"/>
                    <a:pt x="21" y="17"/>
                  </a:cubicBezTo>
                  <a:cubicBezTo>
                    <a:pt x="21" y="18"/>
                    <a:pt x="22" y="21"/>
                    <a:pt x="23" y="23"/>
                  </a:cubicBezTo>
                  <a:cubicBezTo>
                    <a:pt x="25" y="26"/>
                    <a:pt x="25" y="27"/>
                    <a:pt x="26" y="28"/>
                  </a:cubicBezTo>
                  <a:cubicBezTo>
                    <a:pt x="27" y="30"/>
                    <a:pt x="28" y="30"/>
                    <a:pt x="29" y="30"/>
                  </a:cubicBezTo>
                  <a:lnTo>
                    <a:pt x="29" y="32"/>
                  </a:lnTo>
                  <a:close/>
                  <a:moveTo>
                    <a:pt x="14" y="16"/>
                  </a:moveTo>
                  <a:cubicBezTo>
                    <a:pt x="16" y="16"/>
                    <a:pt x="17" y="16"/>
                    <a:pt x="19" y="15"/>
                  </a:cubicBezTo>
                  <a:cubicBezTo>
                    <a:pt x="21" y="14"/>
                    <a:pt x="22" y="11"/>
                    <a:pt x="22" y="8"/>
                  </a:cubicBezTo>
                  <a:cubicBezTo>
                    <a:pt x="22" y="4"/>
                    <a:pt x="20" y="2"/>
                    <a:pt x="17" y="2"/>
                  </a:cubicBezTo>
                  <a:cubicBezTo>
                    <a:pt x="16" y="2"/>
                    <a:pt x="16" y="2"/>
                    <a:pt x="15" y="3"/>
                  </a:cubicBezTo>
                  <a:cubicBezTo>
                    <a:pt x="15" y="3"/>
                    <a:pt x="15" y="4"/>
                    <a:pt x="15" y="5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2" name="Text Placeholder 7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3601"/>
            <a:ext cx="4048216" cy="405464"/>
          </a:xfrm>
          <a:noFill/>
        </p:spPr>
        <p:txBody>
          <a:bodyPr vert="horz" wrap="square" lIns="0" tIns="91440" rIns="91440" bIns="91440" rtlCol="0">
            <a:noAutofit/>
          </a:bodyPr>
          <a:lstStyle>
            <a:lvl1pPr marL="511175" indent="-171450">
              <a:buNone/>
              <a:defRPr lang="en-US" sz="1200" baseline="0" smtClean="0">
                <a:solidFill>
                  <a:schemeClr val="bg1"/>
                </a:solidFill>
              </a:defRPr>
            </a:lvl1pPr>
            <a:lvl2pPr>
              <a:defRPr lang="en-US" sz="1500" smtClean="0"/>
            </a:lvl2pPr>
            <a:lvl3pPr>
              <a:defRPr lang="en-US" sz="1350" smtClean="0"/>
            </a:lvl3pPr>
            <a:lvl4pPr>
              <a:defRPr lang="en-US" sz="1200" smtClean="0"/>
            </a:lvl4pPr>
            <a:lvl5pPr>
              <a:defRPr lang="en-US" sz="1200"/>
            </a:lvl5pPr>
          </a:lstStyle>
          <a:p>
            <a:pPr marL="339725" lvl="0" indent="0">
              <a:spcBef>
                <a:spcPts val="1200"/>
              </a:spcBef>
            </a:pPr>
            <a:r>
              <a:rPr lang="en-US" dirty="0" smtClean="0"/>
              <a:t>Presenter Name, Title Here</a:t>
            </a:r>
          </a:p>
        </p:txBody>
      </p:sp>
      <p:sp>
        <p:nvSpPr>
          <p:cNvPr id="75" name="Text Placeholder 74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5724571"/>
            <a:ext cx="1559779" cy="352527"/>
          </a:xfrm>
          <a:noFill/>
        </p:spPr>
        <p:txBody>
          <a:bodyPr vert="horz" wrap="square" lIns="0" tIns="0" rIns="91440" bIns="91440" rtlCol="0">
            <a:noAutofit/>
          </a:bodyPr>
          <a:lstStyle>
            <a:lvl1pPr marL="511175" indent="-171450">
              <a:buNone/>
              <a:defRPr lang="en-US" sz="1000" baseline="0" smtClean="0">
                <a:solidFill>
                  <a:schemeClr val="bg1"/>
                </a:solidFill>
              </a:defRPr>
            </a:lvl1pPr>
            <a:lvl2pPr>
              <a:defRPr lang="en-US" sz="1500" smtClean="0"/>
            </a:lvl2pPr>
            <a:lvl3pPr>
              <a:defRPr lang="en-US" sz="1350" smtClean="0"/>
            </a:lvl3pPr>
            <a:lvl4pPr>
              <a:defRPr lang="en-US" sz="1200" smtClean="0"/>
            </a:lvl4pPr>
            <a:lvl5pPr>
              <a:defRPr lang="en-US" sz="1200"/>
            </a:lvl5pPr>
          </a:lstStyle>
          <a:p>
            <a:pPr marL="339725" lvl="0" indent="0">
              <a:spcBef>
                <a:spcPts val="1200"/>
              </a:spcBef>
            </a:pPr>
            <a:r>
              <a:rPr lang="en-US" dirty="0" smtClean="0"/>
              <a:t>Date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342900" y="4482787"/>
            <a:ext cx="3421026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22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Educa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" y="0"/>
            <a:ext cx="9141291" cy="6858000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-1" y="4482869"/>
            <a:ext cx="4048217" cy="1670281"/>
          </a:xfrm>
          <a:prstGeom prst="rect">
            <a:avLst/>
          </a:prstGeom>
          <a:solidFill>
            <a:schemeClr val="accent4">
              <a:alpha val="50000"/>
            </a:schemeClr>
          </a:solidFill>
        </p:spPr>
        <p:txBody>
          <a:bodyPr vert="horz" wrap="square" lIns="0" tIns="91440" rIns="91440" bIns="91440" rtlCol="0">
            <a:noAutofit/>
          </a:bodyPr>
          <a:lstStyle/>
          <a:p>
            <a:pPr marL="339725" lvl="0" inden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756160"/>
            <a:ext cx="4048217" cy="1726627"/>
          </a:xfrm>
          <a:solidFill>
            <a:schemeClr val="accent4">
              <a:alpha val="50000"/>
            </a:schemeClr>
          </a:solidFill>
        </p:spPr>
        <p:txBody>
          <a:bodyPr wrap="square" lIns="0" tIns="182880" anchor="b">
            <a:spAutoFit/>
          </a:bodyPr>
          <a:lstStyle>
            <a:lvl1pPr marL="339725" indent="0" algn="l">
              <a:defRPr sz="3600" i="1" cap="all" baseline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4491339"/>
            <a:ext cx="4048217" cy="786208"/>
          </a:xfrm>
          <a:noFill/>
        </p:spPr>
        <p:txBody>
          <a:bodyPr wrap="square" lIns="0" tIns="91440" bIns="91440">
            <a:noAutofit/>
          </a:bodyPr>
          <a:lstStyle>
            <a:lvl1pPr marL="339725" indent="0" algn="l">
              <a:spcBef>
                <a:spcPts val="1200"/>
              </a:spcBef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2900" y="886879"/>
            <a:ext cx="2400300" cy="791427"/>
            <a:chOff x="2574925" y="-92075"/>
            <a:chExt cx="3074988" cy="760413"/>
          </a:xfrm>
          <a:solidFill>
            <a:schemeClr val="bg1"/>
          </a:solidFill>
        </p:grpSpPr>
        <p:sp>
          <p:nvSpPr>
            <p:cNvPr id="40" name="Freeform 5"/>
            <p:cNvSpPr>
              <a:spLocks noEditPoints="1"/>
            </p:cNvSpPr>
            <p:nvPr userDrawn="1"/>
          </p:nvSpPr>
          <p:spPr bwMode="auto">
            <a:xfrm>
              <a:off x="4468813" y="-88900"/>
              <a:ext cx="82550" cy="87313"/>
            </a:xfrm>
            <a:custGeom>
              <a:avLst/>
              <a:gdLst>
                <a:gd name="T0" fmla="*/ 11 w 22"/>
                <a:gd name="T1" fmla="*/ 21 h 23"/>
                <a:gd name="T2" fmla="*/ 2 w 22"/>
                <a:gd name="T3" fmla="*/ 11 h 23"/>
                <a:gd name="T4" fmla="*/ 11 w 22"/>
                <a:gd name="T5" fmla="*/ 2 h 23"/>
                <a:gd name="T6" fmla="*/ 20 w 22"/>
                <a:gd name="T7" fmla="*/ 11 h 23"/>
                <a:gd name="T8" fmla="*/ 11 w 22"/>
                <a:gd name="T9" fmla="*/ 21 h 23"/>
                <a:gd name="T10" fmla="*/ 11 w 22"/>
                <a:gd name="T11" fmla="*/ 0 h 23"/>
                <a:gd name="T12" fmla="*/ 0 w 22"/>
                <a:gd name="T13" fmla="*/ 11 h 23"/>
                <a:gd name="T14" fmla="*/ 11 w 22"/>
                <a:gd name="T15" fmla="*/ 23 h 23"/>
                <a:gd name="T16" fmla="*/ 22 w 22"/>
                <a:gd name="T17" fmla="*/ 11 h 23"/>
                <a:gd name="T18" fmla="*/ 11 w 22"/>
                <a:gd name="T19" fmla="*/ 0 h 23"/>
                <a:gd name="T20" fmla="*/ 10 w 22"/>
                <a:gd name="T21" fmla="*/ 13 h 23"/>
                <a:gd name="T22" fmla="*/ 10 w 22"/>
                <a:gd name="T23" fmla="*/ 13 h 23"/>
                <a:gd name="T24" fmla="*/ 13 w 22"/>
                <a:gd name="T25" fmla="*/ 15 h 23"/>
                <a:gd name="T26" fmla="*/ 13 w 22"/>
                <a:gd name="T27" fmla="*/ 18 h 23"/>
                <a:gd name="T28" fmla="*/ 16 w 22"/>
                <a:gd name="T29" fmla="*/ 18 h 23"/>
                <a:gd name="T30" fmla="*/ 15 w 22"/>
                <a:gd name="T31" fmla="*/ 14 h 23"/>
                <a:gd name="T32" fmla="*/ 13 w 22"/>
                <a:gd name="T33" fmla="*/ 12 h 23"/>
                <a:gd name="T34" fmla="*/ 13 w 22"/>
                <a:gd name="T35" fmla="*/ 11 h 23"/>
                <a:gd name="T36" fmla="*/ 16 w 22"/>
                <a:gd name="T37" fmla="*/ 8 h 23"/>
                <a:gd name="T38" fmla="*/ 12 w 22"/>
                <a:gd name="T39" fmla="*/ 5 h 23"/>
                <a:gd name="T40" fmla="*/ 7 w 22"/>
                <a:gd name="T41" fmla="*/ 5 h 23"/>
                <a:gd name="T42" fmla="*/ 7 w 22"/>
                <a:gd name="T43" fmla="*/ 18 h 23"/>
                <a:gd name="T44" fmla="*/ 10 w 22"/>
                <a:gd name="T45" fmla="*/ 18 h 23"/>
                <a:gd name="T46" fmla="*/ 10 w 22"/>
                <a:gd name="T47" fmla="*/ 13 h 23"/>
                <a:gd name="T48" fmla="*/ 10 w 22"/>
                <a:gd name="T49" fmla="*/ 7 h 23"/>
                <a:gd name="T50" fmla="*/ 11 w 22"/>
                <a:gd name="T51" fmla="*/ 7 h 23"/>
                <a:gd name="T52" fmla="*/ 13 w 22"/>
                <a:gd name="T53" fmla="*/ 9 h 23"/>
                <a:gd name="T54" fmla="*/ 11 w 22"/>
                <a:gd name="T55" fmla="*/ 11 h 23"/>
                <a:gd name="T56" fmla="*/ 10 w 22"/>
                <a:gd name="T57" fmla="*/ 11 h 23"/>
                <a:gd name="T58" fmla="*/ 10 w 22"/>
                <a:gd name="T59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" h="23">
                  <a:moveTo>
                    <a:pt x="11" y="21"/>
                  </a:moveTo>
                  <a:cubicBezTo>
                    <a:pt x="6" y="21"/>
                    <a:pt x="2" y="16"/>
                    <a:pt x="2" y="11"/>
                  </a:cubicBezTo>
                  <a:cubicBezTo>
                    <a:pt x="2" y="6"/>
                    <a:pt x="6" y="2"/>
                    <a:pt x="11" y="2"/>
                  </a:cubicBezTo>
                  <a:cubicBezTo>
                    <a:pt x="16" y="2"/>
                    <a:pt x="20" y="6"/>
                    <a:pt x="20" y="11"/>
                  </a:cubicBezTo>
                  <a:cubicBezTo>
                    <a:pt x="20" y="16"/>
                    <a:pt x="16" y="21"/>
                    <a:pt x="11" y="21"/>
                  </a:cubicBezTo>
                  <a:close/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0" y="13"/>
                  </a:moveTo>
                  <a:cubicBezTo>
                    <a:pt x="10" y="13"/>
                    <a:pt x="10" y="13"/>
                    <a:pt x="10" y="13"/>
                  </a:cubicBezTo>
                  <a:cubicBezTo>
                    <a:pt x="13" y="13"/>
                    <a:pt x="13" y="14"/>
                    <a:pt x="13" y="15"/>
                  </a:cubicBezTo>
                  <a:cubicBezTo>
                    <a:pt x="13" y="16"/>
                    <a:pt x="13" y="17"/>
                    <a:pt x="13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5" y="15"/>
                    <a:pt x="15" y="14"/>
                  </a:cubicBezTo>
                  <a:cubicBezTo>
                    <a:pt x="15" y="12"/>
                    <a:pt x="14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5" y="11"/>
                    <a:pt x="16" y="10"/>
                    <a:pt x="16" y="8"/>
                  </a:cubicBezTo>
                  <a:cubicBezTo>
                    <a:pt x="16" y="6"/>
                    <a:pt x="14" y="5"/>
                    <a:pt x="12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0" y="18"/>
                    <a:pt x="10" y="18"/>
                    <a:pt x="10" y="18"/>
                  </a:cubicBezTo>
                  <a:lnTo>
                    <a:pt x="10" y="13"/>
                  </a:lnTo>
                  <a:close/>
                  <a:moveTo>
                    <a:pt x="10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3" y="8"/>
                    <a:pt x="13" y="9"/>
                  </a:cubicBezTo>
                  <a:cubicBezTo>
                    <a:pt x="13" y="10"/>
                    <a:pt x="12" y="11"/>
                    <a:pt x="11" y="11"/>
                  </a:cubicBezTo>
                  <a:cubicBezTo>
                    <a:pt x="10" y="11"/>
                    <a:pt x="10" y="11"/>
                    <a:pt x="10" y="11"/>
                  </a:cubicBezTo>
                  <a:lnTo>
                    <a:pt x="1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/>
            <p:cNvSpPr>
              <a:spLocks noEditPoints="1"/>
            </p:cNvSpPr>
            <p:nvPr userDrawn="1"/>
          </p:nvSpPr>
          <p:spPr bwMode="auto">
            <a:xfrm>
              <a:off x="2601913" y="-92075"/>
              <a:ext cx="1979613" cy="479425"/>
            </a:xfrm>
            <a:custGeom>
              <a:avLst/>
              <a:gdLst>
                <a:gd name="T0" fmla="*/ 78 w 526"/>
                <a:gd name="T1" fmla="*/ 79 h 126"/>
                <a:gd name="T2" fmla="*/ 56 w 526"/>
                <a:gd name="T3" fmla="*/ 22 h 126"/>
                <a:gd name="T4" fmla="*/ 165 w 526"/>
                <a:gd name="T5" fmla="*/ 57 h 126"/>
                <a:gd name="T6" fmla="*/ 166 w 526"/>
                <a:gd name="T7" fmla="*/ 101 h 126"/>
                <a:gd name="T8" fmla="*/ 145 w 526"/>
                <a:gd name="T9" fmla="*/ 57 h 126"/>
                <a:gd name="T10" fmla="*/ 396 w 526"/>
                <a:gd name="T11" fmla="*/ 84 h 126"/>
                <a:gd name="T12" fmla="*/ 384 w 526"/>
                <a:gd name="T13" fmla="*/ 53 h 126"/>
                <a:gd name="T14" fmla="*/ 315 w 526"/>
                <a:gd name="T15" fmla="*/ 57 h 126"/>
                <a:gd name="T16" fmla="*/ 279 w 526"/>
                <a:gd name="T17" fmla="*/ 80 h 126"/>
                <a:gd name="T18" fmla="*/ 143 w 526"/>
                <a:gd name="T19" fmla="*/ 34 h 126"/>
                <a:gd name="T20" fmla="*/ 120 w 526"/>
                <a:gd name="T21" fmla="*/ 112 h 126"/>
                <a:gd name="T22" fmla="*/ 72 w 526"/>
                <a:gd name="T23" fmla="*/ 0 h 126"/>
                <a:gd name="T24" fmla="*/ 0 w 526"/>
                <a:gd name="T25" fmla="*/ 126 h 126"/>
                <a:gd name="T26" fmla="*/ 19 w 526"/>
                <a:gd name="T27" fmla="*/ 103 h 126"/>
                <a:gd name="T28" fmla="*/ 98 w 526"/>
                <a:gd name="T29" fmla="*/ 126 h 126"/>
                <a:gd name="T30" fmla="*/ 208 w 526"/>
                <a:gd name="T31" fmla="*/ 80 h 126"/>
                <a:gd name="T32" fmla="*/ 142 w 526"/>
                <a:gd name="T33" fmla="*/ 34 h 126"/>
                <a:gd name="T34" fmla="*/ 326 w 526"/>
                <a:gd name="T35" fmla="*/ 126 h 126"/>
                <a:gd name="T36" fmla="*/ 360 w 526"/>
                <a:gd name="T37" fmla="*/ 107 h 126"/>
                <a:gd name="T38" fmla="*/ 415 w 526"/>
                <a:gd name="T39" fmla="*/ 126 h 126"/>
                <a:gd name="T40" fmla="*/ 463 w 526"/>
                <a:gd name="T41" fmla="*/ 56 h 126"/>
                <a:gd name="T42" fmla="*/ 502 w 526"/>
                <a:gd name="T43" fmla="*/ 81 h 126"/>
                <a:gd name="T44" fmla="*/ 526 w 526"/>
                <a:gd name="T45" fmla="*/ 126 h 126"/>
                <a:gd name="T46" fmla="*/ 490 w 526"/>
                <a:gd name="T47" fmla="*/ 32 h 126"/>
                <a:gd name="T48" fmla="*/ 438 w 526"/>
                <a:gd name="T49" fmla="*/ 113 h 126"/>
                <a:gd name="T50" fmla="*/ 385 w 526"/>
                <a:gd name="T51" fmla="*/ 33 h 126"/>
                <a:gd name="T52" fmla="*/ 336 w 526"/>
                <a:gd name="T53" fmla="*/ 92 h 126"/>
                <a:gd name="T54" fmla="*/ 254 w 526"/>
                <a:gd name="T55" fmla="*/ 33 h 126"/>
                <a:gd name="T56" fmla="*/ 247 w 526"/>
                <a:gd name="T57" fmla="*/ 100 h 126"/>
                <a:gd name="T58" fmla="*/ 237 w 526"/>
                <a:gd name="T59" fmla="*/ 23 h 126"/>
                <a:gd name="T60" fmla="*/ 487 w 526"/>
                <a:gd name="T61" fmla="*/ 0 h 126"/>
                <a:gd name="T62" fmla="*/ 93 w 526"/>
                <a:gd name="T63" fmla="*/ 23 h 126"/>
                <a:gd name="T64" fmla="*/ 212 w 526"/>
                <a:gd name="T65" fmla="*/ 89 h 126"/>
                <a:gd name="T66" fmla="*/ 279 w 526"/>
                <a:gd name="T67" fmla="*/ 126 h 126"/>
                <a:gd name="T68" fmla="*/ 306 w 526"/>
                <a:gd name="T69" fmla="*/ 10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6" h="126">
                  <a:moveTo>
                    <a:pt x="56" y="22"/>
                  </a:moveTo>
                  <a:cubicBezTo>
                    <a:pt x="78" y="79"/>
                    <a:pt x="78" y="79"/>
                    <a:pt x="78" y="79"/>
                  </a:cubicBezTo>
                  <a:cubicBezTo>
                    <a:pt x="29" y="79"/>
                    <a:pt x="29" y="79"/>
                    <a:pt x="29" y="79"/>
                  </a:cubicBezTo>
                  <a:lnTo>
                    <a:pt x="56" y="22"/>
                  </a:lnTo>
                  <a:close/>
                  <a:moveTo>
                    <a:pt x="145" y="57"/>
                  </a:moveTo>
                  <a:cubicBezTo>
                    <a:pt x="165" y="57"/>
                    <a:pt x="165" y="57"/>
                    <a:pt x="165" y="57"/>
                  </a:cubicBezTo>
                  <a:cubicBezTo>
                    <a:pt x="171" y="57"/>
                    <a:pt x="181" y="66"/>
                    <a:pt x="181" y="80"/>
                  </a:cubicBezTo>
                  <a:cubicBezTo>
                    <a:pt x="182" y="93"/>
                    <a:pt x="173" y="101"/>
                    <a:pt x="166" y="101"/>
                  </a:cubicBezTo>
                  <a:cubicBezTo>
                    <a:pt x="145" y="101"/>
                    <a:pt x="145" y="101"/>
                    <a:pt x="145" y="101"/>
                  </a:cubicBezTo>
                  <a:lnTo>
                    <a:pt x="145" y="57"/>
                  </a:lnTo>
                  <a:close/>
                  <a:moveTo>
                    <a:pt x="384" y="53"/>
                  </a:moveTo>
                  <a:cubicBezTo>
                    <a:pt x="396" y="84"/>
                    <a:pt x="396" y="84"/>
                    <a:pt x="396" y="84"/>
                  </a:cubicBezTo>
                  <a:cubicBezTo>
                    <a:pt x="370" y="84"/>
                    <a:pt x="370" y="84"/>
                    <a:pt x="370" y="84"/>
                  </a:cubicBezTo>
                  <a:lnTo>
                    <a:pt x="384" y="53"/>
                  </a:lnTo>
                  <a:close/>
                  <a:moveTo>
                    <a:pt x="279" y="57"/>
                  </a:moveTo>
                  <a:cubicBezTo>
                    <a:pt x="315" y="57"/>
                    <a:pt x="315" y="57"/>
                    <a:pt x="315" y="57"/>
                  </a:cubicBezTo>
                  <a:cubicBezTo>
                    <a:pt x="329" y="57"/>
                    <a:pt x="330" y="80"/>
                    <a:pt x="315" y="80"/>
                  </a:cubicBezTo>
                  <a:cubicBezTo>
                    <a:pt x="279" y="80"/>
                    <a:pt x="279" y="80"/>
                    <a:pt x="279" y="80"/>
                  </a:cubicBezTo>
                  <a:lnTo>
                    <a:pt x="279" y="57"/>
                  </a:lnTo>
                  <a:close/>
                  <a:moveTo>
                    <a:pt x="143" y="34"/>
                  </a:moveTo>
                  <a:cubicBezTo>
                    <a:pt x="120" y="34"/>
                    <a:pt x="120" y="34"/>
                    <a:pt x="120" y="34"/>
                  </a:cubicBezTo>
                  <a:cubicBezTo>
                    <a:pt x="120" y="112"/>
                    <a:pt x="120" y="112"/>
                    <a:pt x="120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19" y="103"/>
                    <a:pt x="19" y="103"/>
                    <a:pt x="19" y="103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98" y="126"/>
                    <a:pt x="98" y="126"/>
                    <a:pt x="98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89" y="125"/>
                    <a:pt x="208" y="103"/>
                    <a:pt x="208" y="80"/>
                  </a:cubicBezTo>
                  <a:cubicBezTo>
                    <a:pt x="208" y="61"/>
                    <a:pt x="193" y="34"/>
                    <a:pt x="171" y="34"/>
                  </a:cubicBezTo>
                  <a:cubicBezTo>
                    <a:pt x="142" y="34"/>
                    <a:pt x="142" y="34"/>
                    <a:pt x="142" y="34"/>
                  </a:cubicBezTo>
                  <a:moveTo>
                    <a:pt x="306" y="101"/>
                  </a:moveTo>
                  <a:cubicBezTo>
                    <a:pt x="328" y="107"/>
                    <a:pt x="326" y="126"/>
                    <a:pt x="326" y="126"/>
                  </a:cubicBezTo>
                  <a:cubicBezTo>
                    <a:pt x="351" y="126"/>
                    <a:pt x="351" y="126"/>
                    <a:pt x="351" y="126"/>
                  </a:cubicBezTo>
                  <a:cubicBezTo>
                    <a:pt x="360" y="107"/>
                    <a:pt x="360" y="107"/>
                    <a:pt x="360" y="107"/>
                  </a:cubicBezTo>
                  <a:cubicBezTo>
                    <a:pt x="406" y="107"/>
                    <a:pt x="406" y="107"/>
                    <a:pt x="406" y="107"/>
                  </a:cubicBezTo>
                  <a:cubicBezTo>
                    <a:pt x="415" y="126"/>
                    <a:pt x="415" y="126"/>
                    <a:pt x="415" y="126"/>
                  </a:cubicBezTo>
                  <a:cubicBezTo>
                    <a:pt x="463" y="126"/>
                    <a:pt x="463" y="126"/>
                    <a:pt x="463" y="126"/>
                  </a:cubicBezTo>
                  <a:cubicBezTo>
                    <a:pt x="463" y="56"/>
                    <a:pt x="463" y="56"/>
                    <a:pt x="463" y="56"/>
                  </a:cubicBezTo>
                  <a:cubicBezTo>
                    <a:pt x="487" y="56"/>
                    <a:pt x="487" y="56"/>
                    <a:pt x="487" y="56"/>
                  </a:cubicBezTo>
                  <a:cubicBezTo>
                    <a:pt x="495" y="56"/>
                    <a:pt x="503" y="65"/>
                    <a:pt x="502" y="81"/>
                  </a:cubicBezTo>
                  <a:cubicBezTo>
                    <a:pt x="502" y="126"/>
                    <a:pt x="502" y="126"/>
                    <a:pt x="502" y="126"/>
                  </a:cubicBezTo>
                  <a:cubicBezTo>
                    <a:pt x="526" y="126"/>
                    <a:pt x="526" y="126"/>
                    <a:pt x="526" y="126"/>
                  </a:cubicBezTo>
                  <a:cubicBezTo>
                    <a:pt x="526" y="77"/>
                    <a:pt x="526" y="77"/>
                    <a:pt x="526" y="77"/>
                  </a:cubicBezTo>
                  <a:cubicBezTo>
                    <a:pt x="526" y="48"/>
                    <a:pt x="510" y="33"/>
                    <a:pt x="490" y="32"/>
                  </a:cubicBezTo>
                  <a:cubicBezTo>
                    <a:pt x="438" y="32"/>
                    <a:pt x="438" y="32"/>
                    <a:pt x="438" y="32"/>
                  </a:cubicBezTo>
                  <a:cubicBezTo>
                    <a:pt x="438" y="113"/>
                    <a:pt x="438" y="113"/>
                    <a:pt x="438" y="113"/>
                  </a:cubicBezTo>
                  <a:cubicBezTo>
                    <a:pt x="401" y="33"/>
                    <a:pt x="401" y="33"/>
                    <a:pt x="401" y="33"/>
                  </a:cubicBezTo>
                  <a:cubicBezTo>
                    <a:pt x="385" y="33"/>
                    <a:pt x="385" y="33"/>
                    <a:pt x="385" y="33"/>
                  </a:cubicBezTo>
                  <a:cubicBezTo>
                    <a:pt x="349" y="110"/>
                    <a:pt x="349" y="110"/>
                    <a:pt x="349" y="110"/>
                  </a:cubicBezTo>
                  <a:cubicBezTo>
                    <a:pt x="349" y="99"/>
                    <a:pt x="336" y="92"/>
                    <a:pt x="336" y="92"/>
                  </a:cubicBezTo>
                  <a:cubicBezTo>
                    <a:pt x="348" y="93"/>
                    <a:pt x="362" y="37"/>
                    <a:pt x="320" y="33"/>
                  </a:cubicBezTo>
                  <a:cubicBezTo>
                    <a:pt x="254" y="33"/>
                    <a:pt x="254" y="33"/>
                    <a:pt x="254" y="33"/>
                  </a:cubicBezTo>
                  <a:cubicBezTo>
                    <a:pt x="254" y="100"/>
                    <a:pt x="254" y="100"/>
                    <a:pt x="254" y="100"/>
                  </a:cubicBezTo>
                  <a:cubicBezTo>
                    <a:pt x="247" y="100"/>
                    <a:pt x="247" y="100"/>
                    <a:pt x="247" y="100"/>
                  </a:cubicBezTo>
                  <a:cubicBezTo>
                    <a:pt x="242" y="99"/>
                    <a:pt x="237" y="90"/>
                    <a:pt x="237" y="84"/>
                  </a:cubicBezTo>
                  <a:cubicBezTo>
                    <a:pt x="237" y="23"/>
                    <a:pt x="237" y="23"/>
                    <a:pt x="237" y="23"/>
                  </a:cubicBezTo>
                  <a:cubicBezTo>
                    <a:pt x="487" y="23"/>
                    <a:pt x="487" y="23"/>
                    <a:pt x="487" y="23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212" y="23"/>
                    <a:pt x="212" y="23"/>
                    <a:pt x="212" y="23"/>
                  </a:cubicBezTo>
                  <a:cubicBezTo>
                    <a:pt x="212" y="89"/>
                    <a:pt x="212" y="89"/>
                    <a:pt x="212" y="89"/>
                  </a:cubicBezTo>
                  <a:cubicBezTo>
                    <a:pt x="212" y="108"/>
                    <a:pt x="233" y="125"/>
                    <a:pt x="253" y="126"/>
                  </a:cubicBezTo>
                  <a:cubicBezTo>
                    <a:pt x="279" y="126"/>
                    <a:pt x="279" y="126"/>
                    <a:pt x="279" y="126"/>
                  </a:cubicBezTo>
                  <a:cubicBezTo>
                    <a:pt x="279" y="101"/>
                    <a:pt x="279" y="101"/>
                    <a:pt x="279" y="101"/>
                  </a:cubicBezTo>
                  <a:lnTo>
                    <a:pt x="306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"/>
            <p:cNvSpPr>
              <a:spLocks noEditPoints="1"/>
            </p:cNvSpPr>
            <p:nvPr userDrawn="1"/>
          </p:nvSpPr>
          <p:spPr bwMode="auto">
            <a:xfrm>
              <a:off x="2574925" y="547688"/>
              <a:ext cx="101600" cy="117475"/>
            </a:xfrm>
            <a:custGeom>
              <a:avLst/>
              <a:gdLst>
                <a:gd name="T0" fmla="*/ 18 w 27"/>
                <a:gd name="T1" fmla="*/ 0 h 31"/>
                <a:gd name="T2" fmla="*/ 27 w 27"/>
                <a:gd name="T3" fmla="*/ 7 h 31"/>
                <a:gd name="T4" fmla="*/ 19 w 27"/>
                <a:gd name="T5" fmla="*/ 14 h 31"/>
                <a:gd name="T6" fmla="*/ 19 w 27"/>
                <a:gd name="T7" fmla="*/ 14 h 31"/>
                <a:gd name="T8" fmla="*/ 27 w 27"/>
                <a:gd name="T9" fmla="*/ 22 h 31"/>
                <a:gd name="T10" fmla="*/ 21 w 27"/>
                <a:gd name="T11" fmla="*/ 30 h 31"/>
                <a:gd name="T12" fmla="*/ 11 w 27"/>
                <a:gd name="T13" fmla="*/ 31 h 31"/>
                <a:gd name="T14" fmla="*/ 0 w 27"/>
                <a:gd name="T15" fmla="*/ 31 h 31"/>
                <a:gd name="T16" fmla="*/ 0 w 27"/>
                <a:gd name="T17" fmla="*/ 30 h 31"/>
                <a:gd name="T18" fmla="*/ 5 w 27"/>
                <a:gd name="T19" fmla="*/ 25 h 31"/>
                <a:gd name="T20" fmla="*/ 8 w 27"/>
                <a:gd name="T21" fmla="*/ 6 h 31"/>
                <a:gd name="T22" fmla="*/ 5 w 27"/>
                <a:gd name="T23" fmla="*/ 2 h 31"/>
                <a:gd name="T24" fmla="*/ 6 w 27"/>
                <a:gd name="T25" fmla="*/ 0 h 31"/>
                <a:gd name="T26" fmla="*/ 18 w 27"/>
                <a:gd name="T27" fmla="*/ 0 h 31"/>
                <a:gd name="T28" fmla="*/ 10 w 27"/>
                <a:gd name="T29" fmla="*/ 25 h 31"/>
                <a:gd name="T30" fmla="*/ 13 w 27"/>
                <a:gd name="T31" fmla="*/ 30 h 31"/>
                <a:gd name="T32" fmla="*/ 21 w 27"/>
                <a:gd name="T33" fmla="*/ 22 h 31"/>
                <a:gd name="T34" fmla="*/ 14 w 27"/>
                <a:gd name="T35" fmla="*/ 16 h 31"/>
                <a:gd name="T36" fmla="*/ 12 w 27"/>
                <a:gd name="T37" fmla="*/ 16 h 31"/>
                <a:gd name="T38" fmla="*/ 10 w 27"/>
                <a:gd name="T39" fmla="*/ 25 h 31"/>
                <a:gd name="T40" fmla="*/ 14 w 27"/>
                <a:gd name="T41" fmla="*/ 14 h 31"/>
                <a:gd name="T42" fmla="*/ 22 w 27"/>
                <a:gd name="T43" fmla="*/ 7 h 31"/>
                <a:gd name="T44" fmla="*/ 17 w 27"/>
                <a:gd name="T45" fmla="*/ 2 h 31"/>
                <a:gd name="T46" fmla="*/ 15 w 27"/>
                <a:gd name="T47" fmla="*/ 3 h 31"/>
                <a:gd name="T48" fmla="*/ 14 w 27"/>
                <a:gd name="T49" fmla="*/ 5 h 31"/>
                <a:gd name="T50" fmla="*/ 12 w 27"/>
                <a:gd name="T51" fmla="*/ 14 h 31"/>
                <a:gd name="T52" fmla="*/ 14 w 27"/>
                <a:gd name="T53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31">
                  <a:moveTo>
                    <a:pt x="18" y="0"/>
                  </a:moveTo>
                  <a:cubicBezTo>
                    <a:pt x="24" y="0"/>
                    <a:pt x="27" y="2"/>
                    <a:pt x="27" y="7"/>
                  </a:cubicBezTo>
                  <a:cubicBezTo>
                    <a:pt x="27" y="12"/>
                    <a:pt x="24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3" y="15"/>
                    <a:pt x="27" y="18"/>
                    <a:pt x="27" y="22"/>
                  </a:cubicBezTo>
                  <a:cubicBezTo>
                    <a:pt x="27" y="25"/>
                    <a:pt x="24" y="28"/>
                    <a:pt x="21" y="30"/>
                  </a:cubicBezTo>
                  <a:cubicBezTo>
                    <a:pt x="18" y="31"/>
                    <a:pt x="15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18" y="0"/>
                  </a:lnTo>
                  <a:close/>
                  <a:moveTo>
                    <a:pt x="10" y="25"/>
                  </a:moveTo>
                  <a:cubicBezTo>
                    <a:pt x="9" y="29"/>
                    <a:pt x="11" y="30"/>
                    <a:pt x="13" y="30"/>
                  </a:cubicBezTo>
                  <a:cubicBezTo>
                    <a:pt x="17" y="30"/>
                    <a:pt x="21" y="27"/>
                    <a:pt x="21" y="22"/>
                  </a:cubicBezTo>
                  <a:cubicBezTo>
                    <a:pt x="21" y="17"/>
                    <a:pt x="17" y="16"/>
                    <a:pt x="14" y="16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0" y="25"/>
                  </a:lnTo>
                  <a:close/>
                  <a:moveTo>
                    <a:pt x="14" y="14"/>
                  </a:moveTo>
                  <a:cubicBezTo>
                    <a:pt x="19" y="14"/>
                    <a:pt x="22" y="11"/>
                    <a:pt x="22" y="7"/>
                  </a:cubicBezTo>
                  <a:cubicBezTo>
                    <a:pt x="22" y="3"/>
                    <a:pt x="19" y="2"/>
                    <a:pt x="17" y="2"/>
                  </a:cubicBezTo>
                  <a:cubicBezTo>
                    <a:pt x="16" y="2"/>
                    <a:pt x="15" y="2"/>
                    <a:pt x="15" y="3"/>
                  </a:cubicBezTo>
                  <a:cubicBezTo>
                    <a:pt x="14" y="3"/>
                    <a:pt x="14" y="4"/>
                    <a:pt x="14" y="5"/>
                  </a:cubicBezTo>
                  <a:cubicBezTo>
                    <a:pt x="12" y="14"/>
                    <a:pt x="12" y="14"/>
                    <a:pt x="12" y="14"/>
                  </a:cubicBezTo>
                  <a:lnTo>
                    <a:pt x="1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/>
            <p:cNvSpPr>
              <a:spLocks noEditPoints="1"/>
            </p:cNvSpPr>
            <p:nvPr userDrawn="1"/>
          </p:nvSpPr>
          <p:spPr bwMode="auto">
            <a:xfrm>
              <a:off x="2692400" y="547688"/>
              <a:ext cx="107950" cy="120650"/>
            </a:xfrm>
            <a:custGeom>
              <a:avLst/>
              <a:gdLst>
                <a:gd name="T0" fmla="*/ 28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3 w 29"/>
                <a:gd name="T9" fmla="*/ 18 h 32"/>
                <a:gd name="T10" fmla="*/ 12 w 29"/>
                <a:gd name="T11" fmla="*/ 18 h 32"/>
                <a:gd name="T12" fmla="*/ 10 w 29"/>
                <a:gd name="T13" fmla="*/ 25 h 32"/>
                <a:gd name="T14" fmla="*/ 13 w 29"/>
                <a:gd name="T15" fmla="*/ 30 h 32"/>
                <a:gd name="T16" fmla="*/ 13 w 29"/>
                <a:gd name="T17" fmla="*/ 31 h 32"/>
                <a:gd name="T18" fmla="*/ 0 w 29"/>
                <a:gd name="T19" fmla="*/ 31 h 32"/>
                <a:gd name="T20" fmla="*/ 0 w 29"/>
                <a:gd name="T21" fmla="*/ 30 h 32"/>
                <a:gd name="T22" fmla="*/ 5 w 29"/>
                <a:gd name="T23" fmla="*/ 25 h 32"/>
                <a:gd name="T24" fmla="*/ 8 w 29"/>
                <a:gd name="T25" fmla="*/ 6 h 32"/>
                <a:gd name="T26" fmla="*/ 5 w 29"/>
                <a:gd name="T27" fmla="*/ 2 h 32"/>
                <a:gd name="T28" fmla="*/ 6 w 29"/>
                <a:gd name="T29" fmla="*/ 0 h 32"/>
                <a:gd name="T30" fmla="*/ 17 w 29"/>
                <a:gd name="T31" fmla="*/ 0 h 32"/>
                <a:gd name="T32" fmla="*/ 24 w 29"/>
                <a:gd name="T33" fmla="*/ 2 h 32"/>
                <a:gd name="T34" fmla="*/ 27 w 29"/>
                <a:gd name="T35" fmla="*/ 8 h 32"/>
                <a:gd name="T36" fmla="*/ 20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8 w 29"/>
                <a:gd name="T45" fmla="*/ 32 h 32"/>
                <a:gd name="T46" fmla="*/ 13 w 29"/>
                <a:gd name="T47" fmla="*/ 16 h 32"/>
                <a:gd name="T48" fmla="*/ 18 w 29"/>
                <a:gd name="T49" fmla="*/ 15 h 32"/>
                <a:gd name="T50" fmla="*/ 22 w 29"/>
                <a:gd name="T51" fmla="*/ 8 h 32"/>
                <a:gd name="T52" fmla="*/ 17 w 29"/>
                <a:gd name="T53" fmla="*/ 2 h 32"/>
                <a:gd name="T54" fmla="*/ 15 w 29"/>
                <a:gd name="T55" fmla="*/ 3 h 32"/>
                <a:gd name="T56" fmla="*/ 14 w 29"/>
                <a:gd name="T57" fmla="*/ 5 h 32"/>
                <a:gd name="T58" fmla="*/ 12 w 29"/>
                <a:gd name="T59" fmla="*/ 16 h 32"/>
                <a:gd name="T60" fmla="*/ 13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8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0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5" y="18"/>
                    <a:pt x="14" y="18"/>
                    <a:pt x="13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9"/>
                    <a:pt x="10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1"/>
                    <a:pt x="24" y="2"/>
                  </a:cubicBezTo>
                  <a:cubicBezTo>
                    <a:pt x="26" y="3"/>
                    <a:pt x="27" y="5"/>
                    <a:pt x="27" y="8"/>
                  </a:cubicBezTo>
                  <a:cubicBezTo>
                    <a:pt x="27" y="13"/>
                    <a:pt x="24" y="16"/>
                    <a:pt x="20" y="17"/>
                  </a:cubicBezTo>
                  <a:cubicBezTo>
                    <a:pt x="20" y="18"/>
                    <a:pt x="22" y="21"/>
                    <a:pt x="23" y="23"/>
                  </a:cubicBezTo>
                  <a:cubicBezTo>
                    <a:pt x="24" y="26"/>
                    <a:pt x="25" y="27"/>
                    <a:pt x="26" y="28"/>
                  </a:cubicBezTo>
                  <a:cubicBezTo>
                    <a:pt x="27" y="30"/>
                    <a:pt x="27" y="30"/>
                    <a:pt x="29" y="30"/>
                  </a:cubicBezTo>
                  <a:lnTo>
                    <a:pt x="28" y="32"/>
                  </a:lnTo>
                  <a:close/>
                  <a:moveTo>
                    <a:pt x="13" y="16"/>
                  </a:moveTo>
                  <a:cubicBezTo>
                    <a:pt x="15" y="16"/>
                    <a:pt x="17" y="16"/>
                    <a:pt x="18" y="15"/>
                  </a:cubicBezTo>
                  <a:cubicBezTo>
                    <a:pt x="20" y="14"/>
                    <a:pt x="22" y="11"/>
                    <a:pt x="22" y="8"/>
                  </a:cubicBezTo>
                  <a:cubicBezTo>
                    <a:pt x="22" y="4"/>
                    <a:pt x="20" y="2"/>
                    <a:pt x="17" y="2"/>
                  </a:cubicBezTo>
                  <a:cubicBezTo>
                    <a:pt x="16" y="2"/>
                    <a:pt x="15" y="2"/>
                    <a:pt x="15" y="3"/>
                  </a:cubicBezTo>
                  <a:cubicBezTo>
                    <a:pt x="14" y="3"/>
                    <a:pt x="14" y="4"/>
                    <a:pt x="14" y="5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3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"/>
            <p:cNvSpPr>
              <a:spLocks/>
            </p:cNvSpPr>
            <p:nvPr userDrawn="1"/>
          </p:nvSpPr>
          <p:spPr bwMode="auto">
            <a:xfrm>
              <a:off x="2811463" y="547688"/>
              <a:ext cx="73025" cy="117475"/>
            </a:xfrm>
            <a:custGeom>
              <a:avLst/>
              <a:gdLst>
                <a:gd name="T0" fmla="*/ 18 w 19"/>
                <a:gd name="T1" fmla="*/ 2 h 31"/>
                <a:gd name="T2" fmla="*/ 14 w 19"/>
                <a:gd name="T3" fmla="*/ 6 h 31"/>
                <a:gd name="T4" fmla="*/ 10 w 19"/>
                <a:gd name="T5" fmla="*/ 26 h 31"/>
                <a:gd name="T6" fmla="*/ 13 w 19"/>
                <a:gd name="T7" fmla="*/ 30 h 31"/>
                <a:gd name="T8" fmla="*/ 13 w 19"/>
                <a:gd name="T9" fmla="*/ 31 h 31"/>
                <a:gd name="T10" fmla="*/ 0 w 19"/>
                <a:gd name="T11" fmla="*/ 31 h 31"/>
                <a:gd name="T12" fmla="*/ 0 w 19"/>
                <a:gd name="T13" fmla="*/ 30 h 31"/>
                <a:gd name="T14" fmla="*/ 4 w 19"/>
                <a:gd name="T15" fmla="*/ 26 h 31"/>
                <a:gd name="T16" fmla="*/ 8 w 19"/>
                <a:gd name="T17" fmla="*/ 6 h 31"/>
                <a:gd name="T18" fmla="*/ 5 w 19"/>
                <a:gd name="T19" fmla="*/ 2 h 31"/>
                <a:gd name="T20" fmla="*/ 5 w 19"/>
                <a:gd name="T21" fmla="*/ 0 h 31"/>
                <a:gd name="T22" fmla="*/ 19 w 19"/>
                <a:gd name="T23" fmla="*/ 0 h 31"/>
                <a:gd name="T24" fmla="*/ 18 w 19"/>
                <a:gd name="T25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1">
                  <a:moveTo>
                    <a:pt x="18" y="2"/>
                  </a:moveTo>
                  <a:cubicBezTo>
                    <a:pt x="15" y="2"/>
                    <a:pt x="14" y="3"/>
                    <a:pt x="14" y="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9"/>
                    <a:pt x="9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4" y="2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2"/>
                    <a:pt x="9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"/>
            <p:cNvSpPr>
              <a:spLocks/>
            </p:cNvSpPr>
            <p:nvPr userDrawn="1"/>
          </p:nvSpPr>
          <p:spPr bwMode="auto">
            <a:xfrm>
              <a:off x="2879725" y="547688"/>
              <a:ext cx="139700" cy="120650"/>
            </a:xfrm>
            <a:custGeom>
              <a:avLst/>
              <a:gdLst>
                <a:gd name="T0" fmla="*/ 37 w 37"/>
                <a:gd name="T1" fmla="*/ 2 h 32"/>
                <a:gd name="T2" fmla="*/ 33 w 37"/>
                <a:gd name="T3" fmla="*/ 5 h 32"/>
                <a:gd name="T4" fmla="*/ 31 w 37"/>
                <a:gd name="T5" fmla="*/ 13 h 32"/>
                <a:gd name="T6" fmla="*/ 27 w 37"/>
                <a:gd name="T7" fmla="*/ 32 h 32"/>
                <a:gd name="T8" fmla="*/ 25 w 37"/>
                <a:gd name="T9" fmla="*/ 32 h 32"/>
                <a:gd name="T10" fmla="*/ 11 w 37"/>
                <a:gd name="T11" fmla="*/ 7 h 32"/>
                <a:gd name="T12" fmla="*/ 11 w 37"/>
                <a:gd name="T13" fmla="*/ 7 h 32"/>
                <a:gd name="T14" fmla="*/ 9 w 37"/>
                <a:gd name="T15" fmla="*/ 19 h 32"/>
                <a:gd name="T16" fmla="*/ 8 w 37"/>
                <a:gd name="T17" fmla="*/ 27 h 32"/>
                <a:gd name="T18" fmla="*/ 12 w 37"/>
                <a:gd name="T19" fmla="*/ 30 h 32"/>
                <a:gd name="T20" fmla="*/ 11 w 37"/>
                <a:gd name="T21" fmla="*/ 31 h 32"/>
                <a:gd name="T22" fmla="*/ 0 w 37"/>
                <a:gd name="T23" fmla="*/ 31 h 32"/>
                <a:gd name="T24" fmla="*/ 0 w 37"/>
                <a:gd name="T25" fmla="*/ 30 h 32"/>
                <a:gd name="T26" fmla="*/ 5 w 37"/>
                <a:gd name="T27" fmla="*/ 27 h 32"/>
                <a:gd name="T28" fmla="*/ 7 w 37"/>
                <a:gd name="T29" fmla="*/ 19 h 32"/>
                <a:gd name="T30" fmla="*/ 9 w 37"/>
                <a:gd name="T31" fmla="*/ 8 h 32"/>
                <a:gd name="T32" fmla="*/ 9 w 37"/>
                <a:gd name="T33" fmla="*/ 3 h 32"/>
                <a:gd name="T34" fmla="*/ 5 w 37"/>
                <a:gd name="T35" fmla="*/ 2 h 32"/>
                <a:gd name="T36" fmla="*/ 5 w 37"/>
                <a:gd name="T37" fmla="*/ 0 h 32"/>
                <a:gd name="T38" fmla="*/ 13 w 37"/>
                <a:gd name="T39" fmla="*/ 0 h 32"/>
                <a:gd name="T40" fmla="*/ 26 w 37"/>
                <a:gd name="T41" fmla="*/ 23 h 32"/>
                <a:gd name="T42" fmla="*/ 27 w 37"/>
                <a:gd name="T43" fmla="*/ 23 h 32"/>
                <a:gd name="T44" fmla="*/ 28 w 37"/>
                <a:gd name="T45" fmla="*/ 13 h 32"/>
                <a:gd name="T46" fmla="*/ 30 w 37"/>
                <a:gd name="T47" fmla="*/ 5 h 32"/>
                <a:gd name="T48" fmla="*/ 26 w 37"/>
                <a:gd name="T49" fmla="*/ 2 h 32"/>
                <a:gd name="T50" fmla="*/ 26 w 37"/>
                <a:gd name="T51" fmla="*/ 0 h 32"/>
                <a:gd name="T52" fmla="*/ 37 w 37"/>
                <a:gd name="T53" fmla="*/ 0 h 32"/>
                <a:gd name="T54" fmla="*/ 37 w 37"/>
                <a:gd name="T5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" h="32">
                  <a:moveTo>
                    <a:pt x="37" y="2"/>
                  </a:moveTo>
                  <a:cubicBezTo>
                    <a:pt x="34" y="2"/>
                    <a:pt x="33" y="3"/>
                    <a:pt x="33" y="5"/>
                  </a:cubicBezTo>
                  <a:cubicBezTo>
                    <a:pt x="32" y="6"/>
                    <a:pt x="32" y="8"/>
                    <a:pt x="31" y="1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23"/>
                    <a:pt x="8" y="25"/>
                    <a:pt x="8" y="27"/>
                  </a:cubicBezTo>
                  <a:cubicBezTo>
                    <a:pt x="7" y="29"/>
                    <a:pt x="8" y="30"/>
                    <a:pt x="12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5" y="27"/>
                  </a:cubicBezTo>
                  <a:cubicBezTo>
                    <a:pt x="5" y="25"/>
                    <a:pt x="6" y="23"/>
                    <a:pt x="7" y="1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5"/>
                    <a:pt x="9" y="4"/>
                    <a:pt x="9" y="3"/>
                  </a:cubicBezTo>
                  <a:cubicBezTo>
                    <a:pt x="8" y="2"/>
                    <a:pt x="7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8"/>
                    <a:pt x="30" y="6"/>
                    <a:pt x="30" y="5"/>
                  </a:cubicBezTo>
                  <a:cubicBezTo>
                    <a:pt x="30" y="3"/>
                    <a:pt x="29" y="2"/>
                    <a:pt x="26" y="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3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"/>
            <p:cNvSpPr>
              <a:spLocks/>
            </p:cNvSpPr>
            <p:nvPr userDrawn="1"/>
          </p:nvSpPr>
          <p:spPr bwMode="auto">
            <a:xfrm>
              <a:off x="3027363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20 w 30"/>
                <a:gd name="T3" fmla="*/ 2 h 32"/>
                <a:gd name="T4" fmla="*/ 6 w 30"/>
                <a:gd name="T5" fmla="*/ 18 h 32"/>
                <a:gd name="T6" fmla="*/ 16 w 30"/>
                <a:gd name="T7" fmla="*/ 30 h 32"/>
                <a:gd name="T8" fmla="*/ 20 w 30"/>
                <a:gd name="T9" fmla="*/ 27 h 32"/>
                <a:gd name="T10" fmla="*/ 21 w 30"/>
                <a:gd name="T11" fmla="*/ 23 h 32"/>
                <a:gd name="T12" fmla="*/ 16 w 30"/>
                <a:gd name="T13" fmla="*/ 19 h 32"/>
                <a:gd name="T14" fmla="*/ 17 w 30"/>
                <a:gd name="T15" fmla="*/ 17 h 32"/>
                <a:gd name="T16" fmla="*/ 30 w 30"/>
                <a:gd name="T17" fmla="*/ 17 h 32"/>
                <a:gd name="T18" fmla="*/ 30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9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4" y="2"/>
                    <a:pt x="20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10" y="30"/>
                    <a:pt x="16" y="30"/>
                  </a:cubicBezTo>
                  <a:cubicBezTo>
                    <a:pt x="18" y="30"/>
                    <a:pt x="19" y="30"/>
                    <a:pt x="20" y="2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7" y="19"/>
                    <a:pt x="27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9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9" y="0"/>
                    <a:pt x="21" y="0"/>
                  </a:cubicBezTo>
                  <a:cubicBezTo>
                    <a:pt x="25" y="0"/>
                    <a:pt x="28" y="1"/>
                    <a:pt x="29" y="1"/>
                  </a:cubicBezTo>
                  <a:cubicBezTo>
                    <a:pt x="29" y="2"/>
                    <a:pt x="29" y="5"/>
                    <a:pt x="29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"/>
            <p:cNvSpPr>
              <a:spLocks/>
            </p:cNvSpPr>
            <p:nvPr userDrawn="1"/>
          </p:nvSpPr>
          <p:spPr bwMode="auto">
            <a:xfrm>
              <a:off x="3148013" y="547688"/>
              <a:ext cx="71438" cy="117475"/>
            </a:xfrm>
            <a:custGeom>
              <a:avLst/>
              <a:gdLst>
                <a:gd name="T0" fmla="*/ 19 w 19"/>
                <a:gd name="T1" fmla="*/ 2 h 31"/>
                <a:gd name="T2" fmla="*/ 14 w 19"/>
                <a:gd name="T3" fmla="*/ 6 h 31"/>
                <a:gd name="T4" fmla="*/ 11 w 19"/>
                <a:gd name="T5" fmla="*/ 26 h 31"/>
                <a:gd name="T6" fmla="*/ 14 w 19"/>
                <a:gd name="T7" fmla="*/ 30 h 31"/>
                <a:gd name="T8" fmla="*/ 14 w 19"/>
                <a:gd name="T9" fmla="*/ 31 h 31"/>
                <a:gd name="T10" fmla="*/ 0 w 19"/>
                <a:gd name="T11" fmla="*/ 31 h 31"/>
                <a:gd name="T12" fmla="*/ 1 w 19"/>
                <a:gd name="T13" fmla="*/ 30 h 31"/>
                <a:gd name="T14" fmla="*/ 5 w 19"/>
                <a:gd name="T15" fmla="*/ 26 h 31"/>
                <a:gd name="T16" fmla="*/ 9 w 19"/>
                <a:gd name="T17" fmla="*/ 6 h 31"/>
                <a:gd name="T18" fmla="*/ 6 w 19"/>
                <a:gd name="T19" fmla="*/ 2 h 31"/>
                <a:gd name="T20" fmla="*/ 6 w 19"/>
                <a:gd name="T21" fmla="*/ 0 h 31"/>
                <a:gd name="T22" fmla="*/ 19 w 19"/>
                <a:gd name="T23" fmla="*/ 0 h 31"/>
                <a:gd name="T24" fmla="*/ 19 w 19"/>
                <a:gd name="T25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1">
                  <a:moveTo>
                    <a:pt x="19" y="2"/>
                  </a:moveTo>
                  <a:cubicBezTo>
                    <a:pt x="15" y="2"/>
                    <a:pt x="15" y="3"/>
                    <a:pt x="14" y="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/>
            <p:cNvSpPr>
              <a:spLocks/>
            </p:cNvSpPr>
            <p:nvPr userDrawn="1"/>
          </p:nvSpPr>
          <p:spPr bwMode="auto">
            <a:xfrm>
              <a:off x="3219450" y="547688"/>
              <a:ext cx="138113" cy="120650"/>
            </a:xfrm>
            <a:custGeom>
              <a:avLst/>
              <a:gdLst>
                <a:gd name="T0" fmla="*/ 37 w 37"/>
                <a:gd name="T1" fmla="*/ 2 h 32"/>
                <a:gd name="T2" fmla="*/ 32 w 37"/>
                <a:gd name="T3" fmla="*/ 5 h 32"/>
                <a:gd name="T4" fmla="*/ 31 w 37"/>
                <a:gd name="T5" fmla="*/ 13 h 32"/>
                <a:gd name="T6" fmla="*/ 27 w 37"/>
                <a:gd name="T7" fmla="*/ 32 h 32"/>
                <a:gd name="T8" fmla="*/ 25 w 37"/>
                <a:gd name="T9" fmla="*/ 32 h 32"/>
                <a:gd name="T10" fmla="*/ 11 w 37"/>
                <a:gd name="T11" fmla="*/ 7 h 32"/>
                <a:gd name="T12" fmla="*/ 11 w 37"/>
                <a:gd name="T13" fmla="*/ 7 h 32"/>
                <a:gd name="T14" fmla="*/ 9 w 37"/>
                <a:gd name="T15" fmla="*/ 19 h 32"/>
                <a:gd name="T16" fmla="*/ 7 w 37"/>
                <a:gd name="T17" fmla="*/ 27 h 32"/>
                <a:gd name="T18" fmla="*/ 12 w 37"/>
                <a:gd name="T19" fmla="*/ 30 h 32"/>
                <a:gd name="T20" fmla="*/ 11 w 37"/>
                <a:gd name="T21" fmla="*/ 31 h 32"/>
                <a:gd name="T22" fmla="*/ 0 w 37"/>
                <a:gd name="T23" fmla="*/ 31 h 32"/>
                <a:gd name="T24" fmla="*/ 0 w 37"/>
                <a:gd name="T25" fmla="*/ 30 h 32"/>
                <a:gd name="T26" fmla="*/ 4 w 37"/>
                <a:gd name="T27" fmla="*/ 27 h 32"/>
                <a:gd name="T28" fmla="*/ 6 w 37"/>
                <a:gd name="T29" fmla="*/ 19 h 32"/>
                <a:gd name="T30" fmla="*/ 9 w 37"/>
                <a:gd name="T31" fmla="*/ 8 h 32"/>
                <a:gd name="T32" fmla="*/ 8 w 37"/>
                <a:gd name="T33" fmla="*/ 3 h 32"/>
                <a:gd name="T34" fmla="*/ 5 w 37"/>
                <a:gd name="T35" fmla="*/ 2 h 32"/>
                <a:gd name="T36" fmla="*/ 5 w 37"/>
                <a:gd name="T37" fmla="*/ 0 h 32"/>
                <a:gd name="T38" fmla="*/ 13 w 37"/>
                <a:gd name="T39" fmla="*/ 0 h 32"/>
                <a:gd name="T40" fmla="*/ 26 w 37"/>
                <a:gd name="T41" fmla="*/ 23 h 32"/>
                <a:gd name="T42" fmla="*/ 26 w 37"/>
                <a:gd name="T43" fmla="*/ 23 h 32"/>
                <a:gd name="T44" fmla="*/ 28 w 37"/>
                <a:gd name="T45" fmla="*/ 13 h 32"/>
                <a:gd name="T46" fmla="*/ 29 w 37"/>
                <a:gd name="T47" fmla="*/ 5 h 32"/>
                <a:gd name="T48" fmla="*/ 25 w 37"/>
                <a:gd name="T49" fmla="*/ 2 h 32"/>
                <a:gd name="T50" fmla="*/ 26 w 37"/>
                <a:gd name="T51" fmla="*/ 0 h 32"/>
                <a:gd name="T52" fmla="*/ 37 w 37"/>
                <a:gd name="T53" fmla="*/ 0 h 32"/>
                <a:gd name="T54" fmla="*/ 37 w 37"/>
                <a:gd name="T5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" h="32">
                  <a:moveTo>
                    <a:pt x="37" y="2"/>
                  </a:moveTo>
                  <a:cubicBezTo>
                    <a:pt x="34" y="2"/>
                    <a:pt x="33" y="3"/>
                    <a:pt x="32" y="5"/>
                  </a:cubicBezTo>
                  <a:cubicBezTo>
                    <a:pt x="32" y="6"/>
                    <a:pt x="31" y="8"/>
                    <a:pt x="31" y="1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23"/>
                    <a:pt x="7" y="25"/>
                    <a:pt x="7" y="27"/>
                  </a:cubicBezTo>
                  <a:cubicBezTo>
                    <a:pt x="7" y="29"/>
                    <a:pt x="8" y="30"/>
                    <a:pt x="12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0"/>
                    <a:pt x="4" y="29"/>
                    <a:pt x="4" y="27"/>
                  </a:cubicBezTo>
                  <a:cubicBezTo>
                    <a:pt x="5" y="25"/>
                    <a:pt x="5" y="23"/>
                    <a:pt x="6" y="1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5"/>
                    <a:pt x="9" y="4"/>
                    <a:pt x="8" y="3"/>
                  </a:cubicBezTo>
                  <a:cubicBezTo>
                    <a:pt x="8" y="2"/>
                    <a:pt x="7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8"/>
                    <a:pt x="29" y="6"/>
                    <a:pt x="29" y="5"/>
                  </a:cubicBezTo>
                  <a:cubicBezTo>
                    <a:pt x="30" y="3"/>
                    <a:pt x="29" y="2"/>
                    <a:pt x="25" y="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3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/>
            <p:cNvSpPr>
              <a:spLocks/>
            </p:cNvSpPr>
            <p:nvPr userDrawn="1"/>
          </p:nvSpPr>
          <p:spPr bwMode="auto">
            <a:xfrm>
              <a:off x="3365500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19 w 30"/>
                <a:gd name="T3" fmla="*/ 2 h 32"/>
                <a:gd name="T4" fmla="*/ 6 w 30"/>
                <a:gd name="T5" fmla="*/ 18 h 32"/>
                <a:gd name="T6" fmla="*/ 15 w 30"/>
                <a:gd name="T7" fmla="*/ 30 h 32"/>
                <a:gd name="T8" fmla="*/ 20 w 30"/>
                <a:gd name="T9" fmla="*/ 27 h 32"/>
                <a:gd name="T10" fmla="*/ 20 w 30"/>
                <a:gd name="T11" fmla="*/ 23 h 32"/>
                <a:gd name="T12" fmla="*/ 16 w 30"/>
                <a:gd name="T13" fmla="*/ 19 h 32"/>
                <a:gd name="T14" fmla="*/ 16 w 30"/>
                <a:gd name="T15" fmla="*/ 17 h 32"/>
                <a:gd name="T16" fmla="*/ 30 w 30"/>
                <a:gd name="T17" fmla="*/ 17 h 32"/>
                <a:gd name="T18" fmla="*/ 29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8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3" y="2"/>
                    <a:pt x="19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9" y="30"/>
                    <a:pt x="15" y="30"/>
                  </a:cubicBezTo>
                  <a:cubicBezTo>
                    <a:pt x="17" y="30"/>
                    <a:pt x="19" y="30"/>
                    <a:pt x="20" y="2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7" y="19"/>
                    <a:pt x="26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8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8" y="0"/>
                    <a:pt x="21" y="0"/>
                  </a:cubicBezTo>
                  <a:cubicBezTo>
                    <a:pt x="24" y="0"/>
                    <a:pt x="28" y="1"/>
                    <a:pt x="29" y="1"/>
                  </a:cubicBezTo>
                  <a:cubicBezTo>
                    <a:pt x="29" y="2"/>
                    <a:pt x="29" y="5"/>
                    <a:pt x="28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5"/>
            <p:cNvSpPr>
              <a:spLocks/>
            </p:cNvSpPr>
            <p:nvPr userDrawn="1"/>
          </p:nvSpPr>
          <p:spPr bwMode="auto">
            <a:xfrm>
              <a:off x="3549650" y="542925"/>
              <a:ext cx="106363" cy="122238"/>
            </a:xfrm>
            <a:custGeom>
              <a:avLst/>
              <a:gdLst>
                <a:gd name="T0" fmla="*/ 28 w 28"/>
                <a:gd name="T1" fmla="*/ 0 h 32"/>
                <a:gd name="T2" fmla="*/ 26 w 28"/>
                <a:gd name="T3" fmla="*/ 9 h 32"/>
                <a:gd name="T4" fmla="*/ 25 w 28"/>
                <a:gd name="T5" fmla="*/ 9 h 32"/>
                <a:gd name="T6" fmla="*/ 24 w 28"/>
                <a:gd name="T7" fmla="*/ 5 h 32"/>
                <a:gd name="T8" fmla="*/ 19 w 28"/>
                <a:gd name="T9" fmla="*/ 3 h 32"/>
                <a:gd name="T10" fmla="*/ 17 w 28"/>
                <a:gd name="T11" fmla="*/ 3 h 32"/>
                <a:gd name="T12" fmla="*/ 12 w 28"/>
                <a:gd name="T13" fmla="*/ 26 h 32"/>
                <a:gd name="T14" fmla="*/ 16 w 28"/>
                <a:gd name="T15" fmla="*/ 31 h 32"/>
                <a:gd name="T16" fmla="*/ 16 w 28"/>
                <a:gd name="T17" fmla="*/ 32 h 32"/>
                <a:gd name="T18" fmla="*/ 1 w 28"/>
                <a:gd name="T19" fmla="*/ 32 h 32"/>
                <a:gd name="T20" fmla="*/ 2 w 28"/>
                <a:gd name="T21" fmla="*/ 31 h 32"/>
                <a:gd name="T22" fmla="*/ 7 w 28"/>
                <a:gd name="T23" fmla="*/ 26 h 32"/>
                <a:gd name="T24" fmla="*/ 11 w 28"/>
                <a:gd name="T25" fmla="*/ 3 h 32"/>
                <a:gd name="T26" fmla="*/ 9 w 28"/>
                <a:gd name="T27" fmla="*/ 3 h 32"/>
                <a:gd name="T28" fmla="*/ 4 w 28"/>
                <a:gd name="T29" fmla="*/ 5 h 32"/>
                <a:gd name="T30" fmla="*/ 1 w 28"/>
                <a:gd name="T31" fmla="*/ 9 h 32"/>
                <a:gd name="T32" fmla="*/ 0 w 28"/>
                <a:gd name="T33" fmla="*/ 9 h 32"/>
                <a:gd name="T34" fmla="*/ 2 w 28"/>
                <a:gd name="T35" fmla="*/ 0 h 32"/>
                <a:gd name="T36" fmla="*/ 3 w 28"/>
                <a:gd name="T37" fmla="*/ 0 h 32"/>
                <a:gd name="T38" fmla="*/ 5 w 28"/>
                <a:gd name="T39" fmla="*/ 1 h 32"/>
                <a:gd name="T40" fmla="*/ 24 w 28"/>
                <a:gd name="T41" fmla="*/ 1 h 32"/>
                <a:gd name="T42" fmla="*/ 26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7" y="2"/>
                    <a:pt x="27" y="6"/>
                    <a:pt x="26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5" y="5"/>
                    <a:pt x="24" y="5"/>
                  </a:cubicBezTo>
                  <a:cubicBezTo>
                    <a:pt x="23" y="3"/>
                    <a:pt x="22" y="3"/>
                    <a:pt x="19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30"/>
                    <a:pt x="12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6" y="31"/>
                    <a:pt x="6" y="30"/>
                    <a:pt x="7" y="2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6"/>
                    <a:pt x="2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1" y="3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5" y="1"/>
                    <a:pt x="2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/>
            <p:cNvSpPr>
              <a:spLocks/>
            </p:cNvSpPr>
            <p:nvPr userDrawn="1"/>
          </p:nvSpPr>
          <p:spPr bwMode="auto">
            <a:xfrm>
              <a:off x="3651250" y="547688"/>
              <a:ext cx="142875" cy="117475"/>
            </a:xfrm>
            <a:custGeom>
              <a:avLst/>
              <a:gdLst>
                <a:gd name="T0" fmla="*/ 38 w 38"/>
                <a:gd name="T1" fmla="*/ 2 h 31"/>
                <a:gd name="T2" fmla="*/ 33 w 38"/>
                <a:gd name="T3" fmla="*/ 6 h 31"/>
                <a:gd name="T4" fmla="*/ 30 w 38"/>
                <a:gd name="T5" fmla="*/ 25 h 31"/>
                <a:gd name="T6" fmla="*/ 33 w 38"/>
                <a:gd name="T7" fmla="*/ 30 h 31"/>
                <a:gd name="T8" fmla="*/ 33 w 38"/>
                <a:gd name="T9" fmla="*/ 31 h 31"/>
                <a:gd name="T10" fmla="*/ 19 w 38"/>
                <a:gd name="T11" fmla="*/ 31 h 31"/>
                <a:gd name="T12" fmla="*/ 19 w 38"/>
                <a:gd name="T13" fmla="*/ 30 h 31"/>
                <a:gd name="T14" fmla="*/ 24 w 38"/>
                <a:gd name="T15" fmla="*/ 25 h 31"/>
                <a:gd name="T16" fmla="*/ 26 w 38"/>
                <a:gd name="T17" fmla="*/ 16 h 31"/>
                <a:gd name="T18" fmla="*/ 12 w 38"/>
                <a:gd name="T19" fmla="*/ 16 h 31"/>
                <a:gd name="T20" fmla="*/ 11 w 38"/>
                <a:gd name="T21" fmla="*/ 25 h 31"/>
                <a:gd name="T22" fmla="*/ 14 w 38"/>
                <a:gd name="T23" fmla="*/ 30 h 31"/>
                <a:gd name="T24" fmla="*/ 14 w 38"/>
                <a:gd name="T25" fmla="*/ 31 h 31"/>
                <a:gd name="T26" fmla="*/ 0 w 38"/>
                <a:gd name="T27" fmla="*/ 31 h 31"/>
                <a:gd name="T28" fmla="*/ 1 w 38"/>
                <a:gd name="T29" fmla="*/ 30 h 31"/>
                <a:gd name="T30" fmla="*/ 5 w 38"/>
                <a:gd name="T31" fmla="*/ 25 h 31"/>
                <a:gd name="T32" fmla="*/ 9 w 38"/>
                <a:gd name="T33" fmla="*/ 6 h 31"/>
                <a:gd name="T34" fmla="*/ 5 w 38"/>
                <a:gd name="T35" fmla="*/ 2 h 31"/>
                <a:gd name="T36" fmla="*/ 6 w 38"/>
                <a:gd name="T37" fmla="*/ 0 h 31"/>
                <a:gd name="T38" fmla="*/ 19 w 38"/>
                <a:gd name="T39" fmla="*/ 0 h 31"/>
                <a:gd name="T40" fmla="*/ 19 w 38"/>
                <a:gd name="T41" fmla="*/ 2 h 31"/>
                <a:gd name="T42" fmla="*/ 14 w 38"/>
                <a:gd name="T43" fmla="*/ 6 h 31"/>
                <a:gd name="T44" fmla="*/ 13 w 38"/>
                <a:gd name="T45" fmla="*/ 14 h 31"/>
                <a:gd name="T46" fmla="*/ 27 w 38"/>
                <a:gd name="T47" fmla="*/ 14 h 31"/>
                <a:gd name="T48" fmla="*/ 28 w 38"/>
                <a:gd name="T49" fmla="*/ 6 h 31"/>
                <a:gd name="T50" fmla="*/ 25 w 38"/>
                <a:gd name="T51" fmla="*/ 2 h 31"/>
                <a:gd name="T52" fmla="*/ 25 w 38"/>
                <a:gd name="T53" fmla="*/ 0 h 31"/>
                <a:gd name="T54" fmla="*/ 38 w 38"/>
                <a:gd name="T55" fmla="*/ 0 h 31"/>
                <a:gd name="T56" fmla="*/ 38 w 38"/>
                <a:gd name="T5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31">
                  <a:moveTo>
                    <a:pt x="38" y="2"/>
                  </a:moveTo>
                  <a:cubicBezTo>
                    <a:pt x="34" y="2"/>
                    <a:pt x="34" y="3"/>
                    <a:pt x="33" y="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9"/>
                    <a:pt x="29" y="30"/>
                    <a:pt x="33" y="30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30"/>
                    <a:pt x="24" y="29"/>
                    <a:pt x="24" y="2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3"/>
                    <a:pt x="28" y="2"/>
                    <a:pt x="25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3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/>
            <p:cNvSpPr>
              <a:spLocks/>
            </p:cNvSpPr>
            <p:nvPr userDrawn="1"/>
          </p:nvSpPr>
          <p:spPr bwMode="auto">
            <a:xfrm>
              <a:off x="3794125" y="547688"/>
              <a:ext cx="106363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2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7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8" y="30"/>
                    <a:pt x="20" y="29"/>
                    <a:pt x="21" y="28"/>
                  </a:cubicBezTo>
                  <a:cubicBezTo>
                    <a:pt x="22" y="27"/>
                    <a:pt x="23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/>
            <p:cNvSpPr>
              <a:spLocks/>
            </p:cNvSpPr>
            <p:nvPr userDrawn="1"/>
          </p:nvSpPr>
          <p:spPr bwMode="auto">
            <a:xfrm>
              <a:off x="3971925" y="547688"/>
              <a:ext cx="161925" cy="120650"/>
            </a:xfrm>
            <a:custGeom>
              <a:avLst/>
              <a:gdLst>
                <a:gd name="T0" fmla="*/ 43 w 43"/>
                <a:gd name="T1" fmla="*/ 2 h 32"/>
                <a:gd name="T2" fmla="*/ 38 w 43"/>
                <a:gd name="T3" fmla="*/ 7 h 32"/>
                <a:gd name="T4" fmla="*/ 25 w 43"/>
                <a:gd name="T5" fmla="*/ 32 h 32"/>
                <a:gd name="T6" fmla="*/ 23 w 43"/>
                <a:gd name="T7" fmla="*/ 32 h 32"/>
                <a:gd name="T8" fmla="*/ 20 w 43"/>
                <a:gd name="T9" fmla="*/ 10 h 32"/>
                <a:gd name="T10" fmla="*/ 20 w 43"/>
                <a:gd name="T11" fmla="*/ 10 h 32"/>
                <a:gd name="T12" fmla="*/ 9 w 43"/>
                <a:gd name="T13" fmla="*/ 32 h 32"/>
                <a:gd name="T14" fmla="*/ 7 w 43"/>
                <a:gd name="T15" fmla="*/ 32 h 32"/>
                <a:gd name="T16" fmla="*/ 4 w 43"/>
                <a:gd name="T17" fmla="*/ 6 h 32"/>
                <a:gd name="T18" fmla="*/ 0 w 43"/>
                <a:gd name="T19" fmla="*/ 2 h 32"/>
                <a:gd name="T20" fmla="*/ 0 w 43"/>
                <a:gd name="T21" fmla="*/ 0 h 32"/>
                <a:gd name="T22" fmla="*/ 12 w 43"/>
                <a:gd name="T23" fmla="*/ 0 h 32"/>
                <a:gd name="T24" fmla="*/ 12 w 43"/>
                <a:gd name="T25" fmla="*/ 2 h 32"/>
                <a:gd name="T26" fmla="*/ 11 w 43"/>
                <a:gd name="T27" fmla="*/ 2 h 32"/>
                <a:gd name="T28" fmla="*/ 9 w 43"/>
                <a:gd name="T29" fmla="*/ 5 h 32"/>
                <a:gd name="T30" fmla="*/ 11 w 43"/>
                <a:gd name="T31" fmla="*/ 23 h 32"/>
                <a:gd name="T32" fmla="*/ 11 w 43"/>
                <a:gd name="T33" fmla="*/ 23 h 32"/>
                <a:gd name="T34" fmla="*/ 22 w 43"/>
                <a:gd name="T35" fmla="*/ 1 h 32"/>
                <a:gd name="T36" fmla="*/ 23 w 43"/>
                <a:gd name="T37" fmla="*/ 1 h 32"/>
                <a:gd name="T38" fmla="*/ 27 w 43"/>
                <a:gd name="T39" fmla="*/ 23 h 32"/>
                <a:gd name="T40" fmla="*/ 27 w 43"/>
                <a:gd name="T41" fmla="*/ 23 h 32"/>
                <a:gd name="T42" fmla="*/ 35 w 43"/>
                <a:gd name="T43" fmla="*/ 6 h 32"/>
                <a:gd name="T44" fmla="*/ 34 w 43"/>
                <a:gd name="T45" fmla="*/ 2 h 32"/>
                <a:gd name="T46" fmla="*/ 33 w 43"/>
                <a:gd name="T47" fmla="*/ 2 h 32"/>
                <a:gd name="T48" fmla="*/ 33 w 43"/>
                <a:gd name="T49" fmla="*/ 0 h 32"/>
                <a:gd name="T50" fmla="*/ 43 w 43"/>
                <a:gd name="T51" fmla="*/ 0 h 32"/>
                <a:gd name="T52" fmla="*/ 43 w 43"/>
                <a:gd name="T53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3" h="32">
                  <a:moveTo>
                    <a:pt x="43" y="2"/>
                  </a:moveTo>
                  <a:cubicBezTo>
                    <a:pt x="40" y="2"/>
                    <a:pt x="40" y="2"/>
                    <a:pt x="38" y="7"/>
                  </a:cubicBezTo>
                  <a:cubicBezTo>
                    <a:pt x="35" y="11"/>
                    <a:pt x="32" y="19"/>
                    <a:pt x="25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3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2"/>
                    <a:pt x="9" y="3"/>
                    <a:pt x="9" y="5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30" y="17"/>
                    <a:pt x="34" y="10"/>
                    <a:pt x="35" y="6"/>
                  </a:cubicBezTo>
                  <a:cubicBezTo>
                    <a:pt x="36" y="3"/>
                    <a:pt x="36" y="2"/>
                    <a:pt x="34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43" y="0"/>
                    <a:pt x="43" y="0"/>
                    <a:pt x="43" y="0"/>
                  </a:cubicBezTo>
                  <a:lnTo>
                    <a:pt x="4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"/>
            <p:cNvSpPr>
              <a:spLocks noEditPoints="1"/>
            </p:cNvSpPr>
            <p:nvPr userDrawn="1"/>
          </p:nvSpPr>
          <p:spPr bwMode="auto">
            <a:xfrm>
              <a:off x="4141788" y="547688"/>
              <a:ext cx="112713" cy="120650"/>
            </a:xfrm>
            <a:custGeom>
              <a:avLst/>
              <a:gdLst>
                <a:gd name="T0" fmla="*/ 30 w 30"/>
                <a:gd name="T1" fmla="*/ 13 h 32"/>
                <a:gd name="T2" fmla="*/ 13 w 30"/>
                <a:gd name="T3" fmla="*/ 32 h 32"/>
                <a:gd name="T4" fmla="*/ 0 w 30"/>
                <a:gd name="T5" fmla="*/ 19 h 32"/>
                <a:gd name="T6" fmla="*/ 17 w 30"/>
                <a:gd name="T7" fmla="*/ 0 h 32"/>
                <a:gd name="T8" fmla="*/ 30 w 30"/>
                <a:gd name="T9" fmla="*/ 13 h 32"/>
                <a:gd name="T10" fmla="*/ 6 w 30"/>
                <a:gd name="T11" fmla="*/ 20 h 32"/>
                <a:gd name="T12" fmla="*/ 13 w 30"/>
                <a:gd name="T13" fmla="*/ 30 h 32"/>
                <a:gd name="T14" fmla="*/ 24 w 30"/>
                <a:gd name="T15" fmla="*/ 12 h 32"/>
                <a:gd name="T16" fmla="*/ 17 w 30"/>
                <a:gd name="T17" fmla="*/ 1 h 32"/>
                <a:gd name="T18" fmla="*/ 6 w 30"/>
                <a:gd name="T1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2">
                  <a:moveTo>
                    <a:pt x="30" y="13"/>
                  </a:moveTo>
                  <a:cubicBezTo>
                    <a:pt x="30" y="24"/>
                    <a:pt x="23" y="32"/>
                    <a:pt x="13" y="32"/>
                  </a:cubicBezTo>
                  <a:cubicBezTo>
                    <a:pt x="5" y="32"/>
                    <a:pt x="0" y="27"/>
                    <a:pt x="0" y="19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5" y="0"/>
                    <a:pt x="30" y="5"/>
                    <a:pt x="30" y="13"/>
                  </a:cubicBezTo>
                  <a:close/>
                  <a:moveTo>
                    <a:pt x="6" y="20"/>
                  </a:moveTo>
                  <a:cubicBezTo>
                    <a:pt x="6" y="26"/>
                    <a:pt x="8" y="30"/>
                    <a:pt x="13" y="30"/>
                  </a:cubicBezTo>
                  <a:cubicBezTo>
                    <a:pt x="20" y="30"/>
                    <a:pt x="24" y="20"/>
                    <a:pt x="24" y="12"/>
                  </a:cubicBezTo>
                  <a:cubicBezTo>
                    <a:pt x="24" y="6"/>
                    <a:pt x="22" y="1"/>
                    <a:pt x="17" y="1"/>
                  </a:cubicBezTo>
                  <a:cubicBezTo>
                    <a:pt x="11" y="1"/>
                    <a:pt x="6" y="11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0"/>
            <p:cNvSpPr>
              <a:spLocks noEditPoints="1"/>
            </p:cNvSpPr>
            <p:nvPr userDrawn="1"/>
          </p:nvSpPr>
          <p:spPr bwMode="auto">
            <a:xfrm>
              <a:off x="4260850" y="547688"/>
              <a:ext cx="109538" cy="120650"/>
            </a:xfrm>
            <a:custGeom>
              <a:avLst/>
              <a:gdLst>
                <a:gd name="T0" fmla="*/ 29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4 w 29"/>
                <a:gd name="T9" fmla="*/ 18 h 32"/>
                <a:gd name="T10" fmla="*/ 12 w 29"/>
                <a:gd name="T11" fmla="*/ 18 h 32"/>
                <a:gd name="T12" fmla="*/ 11 w 29"/>
                <a:gd name="T13" fmla="*/ 25 h 32"/>
                <a:gd name="T14" fmla="*/ 14 w 29"/>
                <a:gd name="T15" fmla="*/ 30 h 32"/>
                <a:gd name="T16" fmla="*/ 14 w 29"/>
                <a:gd name="T17" fmla="*/ 31 h 32"/>
                <a:gd name="T18" fmla="*/ 0 w 29"/>
                <a:gd name="T19" fmla="*/ 31 h 32"/>
                <a:gd name="T20" fmla="*/ 1 w 29"/>
                <a:gd name="T21" fmla="*/ 30 h 32"/>
                <a:gd name="T22" fmla="*/ 6 w 29"/>
                <a:gd name="T23" fmla="*/ 25 h 32"/>
                <a:gd name="T24" fmla="*/ 9 w 29"/>
                <a:gd name="T25" fmla="*/ 6 h 32"/>
                <a:gd name="T26" fmla="*/ 6 w 29"/>
                <a:gd name="T27" fmla="*/ 2 h 32"/>
                <a:gd name="T28" fmla="*/ 6 w 29"/>
                <a:gd name="T29" fmla="*/ 0 h 32"/>
                <a:gd name="T30" fmla="*/ 18 w 29"/>
                <a:gd name="T31" fmla="*/ 0 h 32"/>
                <a:gd name="T32" fmla="*/ 25 w 29"/>
                <a:gd name="T33" fmla="*/ 2 h 32"/>
                <a:gd name="T34" fmla="*/ 28 w 29"/>
                <a:gd name="T35" fmla="*/ 8 h 32"/>
                <a:gd name="T36" fmla="*/ 21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9 w 29"/>
                <a:gd name="T45" fmla="*/ 32 h 32"/>
                <a:gd name="T46" fmla="*/ 14 w 29"/>
                <a:gd name="T47" fmla="*/ 16 h 32"/>
                <a:gd name="T48" fmla="*/ 19 w 29"/>
                <a:gd name="T49" fmla="*/ 15 h 32"/>
                <a:gd name="T50" fmla="*/ 22 w 29"/>
                <a:gd name="T51" fmla="*/ 8 h 32"/>
                <a:gd name="T52" fmla="*/ 18 w 29"/>
                <a:gd name="T53" fmla="*/ 2 h 32"/>
                <a:gd name="T54" fmla="*/ 16 w 29"/>
                <a:gd name="T55" fmla="*/ 3 h 32"/>
                <a:gd name="T56" fmla="*/ 15 w 29"/>
                <a:gd name="T57" fmla="*/ 5 h 32"/>
                <a:gd name="T58" fmla="*/ 13 w 29"/>
                <a:gd name="T59" fmla="*/ 16 h 32"/>
                <a:gd name="T60" fmla="*/ 14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9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1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6" y="18"/>
                    <a:pt x="15" y="18"/>
                    <a:pt x="14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6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1"/>
                    <a:pt x="25" y="2"/>
                  </a:cubicBezTo>
                  <a:cubicBezTo>
                    <a:pt x="27" y="3"/>
                    <a:pt x="28" y="5"/>
                    <a:pt x="28" y="8"/>
                  </a:cubicBezTo>
                  <a:cubicBezTo>
                    <a:pt x="28" y="13"/>
                    <a:pt x="25" y="16"/>
                    <a:pt x="21" y="17"/>
                  </a:cubicBezTo>
                  <a:cubicBezTo>
                    <a:pt x="21" y="18"/>
                    <a:pt x="22" y="21"/>
                    <a:pt x="23" y="23"/>
                  </a:cubicBezTo>
                  <a:cubicBezTo>
                    <a:pt x="25" y="26"/>
                    <a:pt x="26" y="27"/>
                    <a:pt x="26" y="28"/>
                  </a:cubicBezTo>
                  <a:cubicBezTo>
                    <a:pt x="27" y="30"/>
                    <a:pt x="28" y="30"/>
                    <a:pt x="29" y="30"/>
                  </a:cubicBezTo>
                  <a:lnTo>
                    <a:pt x="29" y="32"/>
                  </a:lnTo>
                  <a:close/>
                  <a:moveTo>
                    <a:pt x="14" y="16"/>
                  </a:moveTo>
                  <a:cubicBezTo>
                    <a:pt x="16" y="16"/>
                    <a:pt x="18" y="16"/>
                    <a:pt x="19" y="15"/>
                  </a:cubicBezTo>
                  <a:cubicBezTo>
                    <a:pt x="21" y="14"/>
                    <a:pt x="22" y="11"/>
                    <a:pt x="22" y="8"/>
                  </a:cubicBezTo>
                  <a:cubicBezTo>
                    <a:pt x="22" y="4"/>
                    <a:pt x="20" y="2"/>
                    <a:pt x="18" y="2"/>
                  </a:cubicBezTo>
                  <a:cubicBezTo>
                    <a:pt x="17" y="2"/>
                    <a:pt x="16" y="2"/>
                    <a:pt x="16" y="3"/>
                  </a:cubicBezTo>
                  <a:cubicBezTo>
                    <a:pt x="15" y="3"/>
                    <a:pt x="15" y="4"/>
                    <a:pt x="15" y="5"/>
                  </a:cubicBezTo>
                  <a:cubicBezTo>
                    <a:pt x="13" y="16"/>
                    <a:pt x="13" y="16"/>
                    <a:pt x="13" y="16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/>
            <p:cNvSpPr>
              <a:spLocks/>
            </p:cNvSpPr>
            <p:nvPr userDrawn="1"/>
          </p:nvSpPr>
          <p:spPr bwMode="auto">
            <a:xfrm>
              <a:off x="4381500" y="547688"/>
              <a:ext cx="95250" cy="117475"/>
            </a:xfrm>
            <a:custGeom>
              <a:avLst/>
              <a:gdLst>
                <a:gd name="T0" fmla="*/ 25 w 25"/>
                <a:gd name="T1" fmla="*/ 24 h 31"/>
                <a:gd name="T2" fmla="*/ 22 w 25"/>
                <a:gd name="T3" fmla="*/ 31 h 31"/>
                <a:gd name="T4" fmla="*/ 0 w 25"/>
                <a:gd name="T5" fmla="*/ 31 h 31"/>
                <a:gd name="T6" fmla="*/ 0 w 25"/>
                <a:gd name="T7" fmla="*/ 30 h 31"/>
                <a:gd name="T8" fmla="*/ 5 w 25"/>
                <a:gd name="T9" fmla="*/ 26 h 31"/>
                <a:gd name="T10" fmla="*/ 9 w 25"/>
                <a:gd name="T11" fmla="*/ 6 h 31"/>
                <a:gd name="T12" fmla="*/ 6 w 25"/>
                <a:gd name="T13" fmla="*/ 2 h 31"/>
                <a:gd name="T14" fmla="*/ 6 w 25"/>
                <a:gd name="T15" fmla="*/ 0 h 31"/>
                <a:gd name="T16" fmla="*/ 19 w 25"/>
                <a:gd name="T17" fmla="*/ 0 h 31"/>
                <a:gd name="T18" fmla="*/ 19 w 25"/>
                <a:gd name="T19" fmla="*/ 2 h 31"/>
                <a:gd name="T20" fmla="*/ 14 w 25"/>
                <a:gd name="T21" fmla="*/ 6 h 31"/>
                <a:gd name="T22" fmla="*/ 11 w 25"/>
                <a:gd name="T23" fmla="*/ 25 h 31"/>
                <a:gd name="T24" fmla="*/ 11 w 25"/>
                <a:gd name="T25" fmla="*/ 29 h 31"/>
                <a:gd name="T26" fmla="*/ 15 w 25"/>
                <a:gd name="T27" fmla="*/ 30 h 31"/>
                <a:gd name="T28" fmla="*/ 20 w 25"/>
                <a:gd name="T29" fmla="*/ 28 h 31"/>
                <a:gd name="T30" fmla="*/ 24 w 25"/>
                <a:gd name="T31" fmla="*/ 23 h 31"/>
                <a:gd name="T32" fmla="*/ 25 w 25"/>
                <a:gd name="T33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1">
                  <a:moveTo>
                    <a:pt x="25" y="24"/>
                  </a:moveTo>
                  <a:cubicBezTo>
                    <a:pt x="25" y="25"/>
                    <a:pt x="23" y="30"/>
                    <a:pt x="2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7" y="30"/>
                    <a:pt x="19" y="29"/>
                    <a:pt x="20" y="28"/>
                  </a:cubicBezTo>
                  <a:cubicBezTo>
                    <a:pt x="21" y="27"/>
                    <a:pt x="22" y="25"/>
                    <a:pt x="24" y="23"/>
                  </a:cubicBezTo>
                  <a:lnTo>
                    <a:pt x="2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2"/>
            <p:cNvSpPr>
              <a:spLocks noEditPoints="1"/>
            </p:cNvSpPr>
            <p:nvPr userDrawn="1"/>
          </p:nvSpPr>
          <p:spPr bwMode="auto">
            <a:xfrm>
              <a:off x="4487863" y="547688"/>
              <a:ext cx="127000" cy="117475"/>
            </a:xfrm>
            <a:custGeom>
              <a:avLst/>
              <a:gdLst>
                <a:gd name="T0" fmla="*/ 18 w 34"/>
                <a:gd name="T1" fmla="*/ 0 h 31"/>
                <a:gd name="T2" fmla="*/ 34 w 34"/>
                <a:gd name="T3" fmla="*/ 14 h 31"/>
                <a:gd name="T4" fmla="*/ 26 w 34"/>
                <a:gd name="T5" fmla="*/ 28 h 31"/>
                <a:gd name="T6" fmla="*/ 11 w 34"/>
                <a:gd name="T7" fmla="*/ 31 h 31"/>
                <a:gd name="T8" fmla="*/ 0 w 34"/>
                <a:gd name="T9" fmla="*/ 31 h 31"/>
                <a:gd name="T10" fmla="*/ 0 w 34"/>
                <a:gd name="T11" fmla="*/ 30 h 31"/>
                <a:gd name="T12" fmla="*/ 5 w 34"/>
                <a:gd name="T13" fmla="*/ 26 h 31"/>
                <a:gd name="T14" fmla="*/ 9 w 34"/>
                <a:gd name="T15" fmla="*/ 6 h 31"/>
                <a:gd name="T16" fmla="*/ 5 w 34"/>
                <a:gd name="T17" fmla="*/ 2 h 31"/>
                <a:gd name="T18" fmla="*/ 6 w 34"/>
                <a:gd name="T19" fmla="*/ 0 h 31"/>
                <a:gd name="T20" fmla="*/ 18 w 34"/>
                <a:gd name="T21" fmla="*/ 0 h 31"/>
                <a:gd name="T22" fmla="*/ 11 w 34"/>
                <a:gd name="T23" fmla="*/ 25 h 31"/>
                <a:gd name="T24" fmla="*/ 11 w 34"/>
                <a:gd name="T25" fmla="*/ 29 h 31"/>
                <a:gd name="T26" fmla="*/ 14 w 34"/>
                <a:gd name="T27" fmla="*/ 30 h 31"/>
                <a:gd name="T28" fmla="*/ 28 w 34"/>
                <a:gd name="T29" fmla="*/ 13 h 31"/>
                <a:gd name="T30" fmla="*/ 18 w 34"/>
                <a:gd name="T31" fmla="*/ 2 h 31"/>
                <a:gd name="T32" fmla="*/ 15 w 34"/>
                <a:gd name="T33" fmla="*/ 3 h 31"/>
                <a:gd name="T34" fmla="*/ 14 w 34"/>
                <a:gd name="T35" fmla="*/ 5 h 31"/>
                <a:gd name="T36" fmla="*/ 11 w 34"/>
                <a:gd name="T37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1">
                  <a:moveTo>
                    <a:pt x="18" y="0"/>
                  </a:moveTo>
                  <a:cubicBezTo>
                    <a:pt x="28" y="0"/>
                    <a:pt x="34" y="4"/>
                    <a:pt x="34" y="14"/>
                  </a:cubicBezTo>
                  <a:cubicBezTo>
                    <a:pt x="34" y="19"/>
                    <a:pt x="31" y="25"/>
                    <a:pt x="26" y="28"/>
                  </a:cubicBezTo>
                  <a:cubicBezTo>
                    <a:pt x="22" y="31"/>
                    <a:pt x="17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3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18" y="0"/>
                  </a:lnTo>
                  <a:close/>
                  <a:moveTo>
                    <a:pt x="11" y="25"/>
                  </a:move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4" y="30"/>
                  </a:cubicBezTo>
                  <a:cubicBezTo>
                    <a:pt x="23" y="30"/>
                    <a:pt x="28" y="22"/>
                    <a:pt x="28" y="13"/>
                  </a:cubicBezTo>
                  <a:cubicBezTo>
                    <a:pt x="28" y="7"/>
                    <a:pt x="25" y="2"/>
                    <a:pt x="18" y="2"/>
                  </a:cubicBezTo>
                  <a:cubicBezTo>
                    <a:pt x="17" y="2"/>
                    <a:pt x="16" y="2"/>
                    <a:pt x="15" y="3"/>
                  </a:cubicBezTo>
                  <a:cubicBezTo>
                    <a:pt x="15" y="3"/>
                    <a:pt x="15" y="4"/>
                    <a:pt x="14" y="5"/>
                  </a:cubicBezTo>
                  <a:lnTo>
                    <a:pt x="11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3"/>
            <p:cNvSpPr>
              <a:spLocks/>
            </p:cNvSpPr>
            <p:nvPr userDrawn="1"/>
          </p:nvSpPr>
          <p:spPr bwMode="auto">
            <a:xfrm>
              <a:off x="4686300" y="542925"/>
              <a:ext cx="106363" cy="122238"/>
            </a:xfrm>
            <a:custGeom>
              <a:avLst/>
              <a:gdLst>
                <a:gd name="T0" fmla="*/ 28 w 28"/>
                <a:gd name="T1" fmla="*/ 0 h 32"/>
                <a:gd name="T2" fmla="*/ 27 w 28"/>
                <a:gd name="T3" fmla="*/ 9 h 32"/>
                <a:gd name="T4" fmla="*/ 25 w 28"/>
                <a:gd name="T5" fmla="*/ 9 h 32"/>
                <a:gd name="T6" fmla="*/ 25 w 28"/>
                <a:gd name="T7" fmla="*/ 5 h 32"/>
                <a:gd name="T8" fmla="*/ 20 w 28"/>
                <a:gd name="T9" fmla="*/ 3 h 32"/>
                <a:gd name="T10" fmla="*/ 17 w 28"/>
                <a:gd name="T11" fmla="*/ 3 h 32"/>
                <a:gd name="T12" fmla="*/ 13 w 28"/>
                <a:gd name="T13" fmla="*/ 26 h 32"/>
                <a:gd name="T14" fmla="*/ 17 w 28"/>
                <a:gd name="T15" fmla="*/ 31 h 32"/>
                <a:gd name="T16" fmla="*/ 17 w 28"/>
                <a:gd name="T17" fmla="*/ 32 h 32"/>
                <a:gd name="T18" fmla="*/ 2 w 28"/>
                <a:gd name="T19" fmla="*/ 32 h 32"/>
                <a:gd name="T20" fmla="*/ 2 w 28"/>
                <a:gd name="T21" fmla="*/ 31 h 32"/>
                <a:gd name="T22" fmla="*/ 8 w 28"/>
                <a:gd name="T23" fmla="*/ 26 h 32"/>
                <a:gd name="T24" fmla="*/ 12 w 28"/>
                <a:gd name="T25" fmla="*/ 3 h 32"/>
                <a:gd name="T26" fmla="*/ 10 w 28"/>
                <a:gd name="T27" fmla="*/ 3 h 32"/>
                <a:gd name="T28" fmla="*/ 4 w 28"/>
                <a:gd name="T29" fmla="*/ 5 h 32"/>
                <a:gd name="T30" fmla="*/ 2 w 28"/>
                <a:gd name="T31" fmla="*/ 9 h 32"/>
                <a:gd name="T32" fmla="*/ 0 w 28"/>
                <a:gd name="T33" fmla="*/ 9 h 32"/>
                <a:gd name="T34" fmla="*/ 3 w 28"/>
                <a:gd name="T35" fmla="*/ 0 h 32"/>
                <a:gd name="T36" fmla="*/ 4 w 28"/>
                <a:gd name="T37" fmla="*/ 0 h 32"/>
                <a:gd name="T38" fmla="*/ 6 w 28"/>
                <a:gd name="T39" fmla="*/ 1 h 32"/>
                <a:gd name="T40" fmla="*/ 25 w 28"/>
                <a:gd name="T41" fmla="*/ 1 h 32"/>
                <a:gd name="T42" fmla="*/ 27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8" y="2"/>
                    <a:pt x="27" y="6"/>
                    <a:pt x="27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5" y="5"/>
                    <a:pt x="25" y="5"/>
                  </a:cubicBezTo>
                  <a:cubicBezTo>
                    <a:pt x="24" y="3"/>
                    <a:pt x="23" y="3"/>
                    <a:pt x="20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2" y="30"/>
                    <a:pt x="13" y="31"/>
                    <a:pt x="17" y="3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7" y="31"/>
                    <a:pt x="7" y="30"/>
                    <a:pt x="8" y="26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4" y="6"/>
                    <a:pt x="3" y="7"/>
                    <a:pt x="2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2" y="3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1"/>
                    <a:pt x="27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4"/>
            <p:cNvSpPr>
              <a:spLocks noEditPoints="1"/>
            </p:cNvSpPr>
            <p:nvPr userDrawn="1"/>
          </p:nvSpPr>
          <p:spPr bwMode="auto">
            <a:xfrm>
              <a:off x="4803775" y="547688"/>
              <a:ext cx="115888" cy="120650"/>
            </a:xfrm>
            <a:custGeom>
              <a:avLst/>
              <a:gdLst>
                <a:gd name="T0" fmla="*/ 31 w 31"/>
                <a:gd name="T1" fmla="*/ 13 h 32"/>
                <a:gd name="T2" fmla="*/ 13 w 31"/>
                <a:gd name="T3" fmla="*/ 32 h 32"/>
                <a:gd name="T4" fmla="*/ 0 w 31"/>
                <a:gd name="T5" fmla="*/ 19 h 32"/>
                <a:gd name="T6" fmla="*/ 18 w 31"/>
                <a:gd name="T7" fmla="*/ 0 h 32"/>
                <a:gd name="T8" fmla="*/ 31 w 31"/>
                <a:gd name="T9" fmla="*/ 13 h 32"/>
                <a:gd name="T10" fmla="*/ 6 w 31"/>
                <a:gd name="T11" fmla="*/ 20 h 32"/>
                <a:gd name="T12" fmla="*/ 13 w 31"/>
                <a:gd name="T13" fmla="*/ 30 h 32"/>
                <a:gd name="T14" fmla="*/ 24 w 31"/>
                <a:gd name="T15" fmla="*/ 12 h 32"/>
                <a:gd name="T16" fmla="*/ 17 w 31"/>
                <a:gd name="T17" fmla="*/ 1 h 32"/>
                <a:gd name="T18" fmla="*/ 6 w 31"/>
                <a:gd name="T1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2">
                  <a:moveTo>
                    <a:pt x="31" y="13"/>
                  </a:moveTo>
                  <a:cubicBezTo>
                    <a:pt x="31" y="24"/>
                    <a:pt x="23" y="32"/>
                    <a:pt x="13" y="32"/>
                  </a:cubicBezTo>
                  <a:cubicBezTo>
                    <a:pt x="5" y="32"/>
                    <a:pt x="0" y="27"/>
                    <a:pt x="0" y="19"/>
                  </a:cubicBezTo>
                  <a:cubicBezTo>
                    <a:pt x="0" y="8"/>
                    <a:pt x="7" y="0"/>
                    <a:pt x="18" y="0"/>
                  </a:cubicBezTo>
                  <a:cubicBezTo>
                    <a:pt x="25" y="0"/>
                    <a:pt x="31" y="5"/>
                    <a:pt x="31" y="13"/>
                  </a:cubicBezTo>
                  <a:close/>
                  <a:moveTo>
                    <a:pt x="6" y="20"/>
                  </a:moveTo>
                  <a:cubicBezTo>
                    <a:pt x="6" y="26"/>
                    <a:pt x="8" y="30"/>
                    <a:pt x="13" y="30"/>
                  </a:cubicBezTo>
                  <a:cubicBezTo>
                    <a:pt x="20" y="30"/>
                    <a:pt x="24" y="20"/>
                    <a:pt x="24" y="12"/>
                  </a:cubicBezTo>
                  <a:cubicBezTo>
                    <a:pt x="24" y="6"/>
                    <a:pt x="23" y="1"/>
                    <a:pt x="17" y="1"/>
                  </a:cubicBezTo>
                  <a:cubicBezTo>
                    <a:pt x="11" y="1"/>
                    <a:pt x="6" y="11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5"/>
            <p:cNvSpPr>
              <a:spLocks/>
            </p:cNvSpPr>
            <p:nvPr userDrawn="1"/>
          </p:nvSpPr>
          <p:spPr bwMode="auto">
            <a:xfrm>
              <a:off x="4943475" y="547688"/>
              <a:ext cx="112713" cy="120650"/>
            </a:xfrm>
            <a:custGeom>
              <a:avLst/>
              <a:gdLst>
                <a:gd name="T0" fmla="*/ 27 w 30"/>
                <a:gd name="T1" fmla="*/ 9 h 32"/>
                <a:gd name="T2" fmla="*/ 20 w 30"/>
                <a:gd name="T3" fmla="*/ 2 h 32"/>
                <a:gd name="T4" fmla="*/ 6 w 30"/>
                <a:gd name="T5" fmla="*/ 18 h 32"/>
                <a:gd name="T6" fmla="*/ 16 w 30"/>
                <a:gd name="T7" fmla="*/ 30 h 32"/>
                <a:gd name="T8" fmla="*/ 20 w 30"/>
                <a:gd name="T9" fmla="*/ 27 h 32"/>
                <a:gd name="T10" fmla="*/ 21 w 30"/>
                <a:gd name="T11" fmla="*/ 23 h 32"/>
                <a:gd name="T12" fmla="*/ 16 w 30"/>
                <a:gd name="T13" fmla="*/ 19 h 32"/>
                <a:gd name="T14" fmla="*/ 17 w 30"/>
                <a:gd name="T15" fmla="*/ 17 h 32"/>
                <a:gd name="T16" fmla="*/ 30 w 30"/>
                <a:gd name="T17" fmla="*/ 17 h 32"/>
                <a:gd name="T18" fmla="*/ 30 w 30"/>
                <a:gd name="T19" fmla="*/ 19 h 32"/>
                <a:gd name="T20" fmla="*/ 26 w 30"/>
                <a:gd name="T21" fmla="*/ 23 h 32"/>
                <a:gd name="T22" fmla="*/ 25 w 30"/>
                <a:gd name="T23" fmla="*/ 27 h 32"/>
                <a:gd name="T24" fmla="*/ 25 w 30"/>
                <a:gd name="T25" fmla="*/ 30 h 32"/>
                <a:gd name="T26" fmla="*/ 15 w 30"/>
                <a:gd name="T27" fmla="*/ 32 h 32"/>
                <a:gd name="T28" fmla="*/ 0 w 30"/>
                <a:gd name="T29" fmla="*/ 18 h 32"/>
                <a:gd name="T30" fmla="*/ 21 w 30"/>
                <a:gd name="T31" fmla="*/ 0 h 32"/>
                <a:gd name="T32" fmla="*/ 29 w 30"/>
                <a:gd name="T33" fmla="*/ 1 h 32"/>
                <a:gd name="T34" fmla="*/ 29 w 30"/>
                <a:gd name="T35" fmla="*/ 9 h 32"/>
                <a:gd name="T36" fmla="*/ 27 w 30"/>
                <a:gd name="T3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2">
                  <a:moveTo>
                    <a:pt x="27" y="9"/>
                  </a:moveTo>
                  <a:cubicBezTo>
                    <a:pt x="27" y="3"/>
                    <a:pt x="24" y="2"/>
                    <a:pt x="20" y="2"/>
                  </a:cubicBezTo>
                  <a:cubicBezTo>
                    <a:pt x="12" y="2"/>
                    <a:pt x="6" y="9"/>
                    <a:pt x="6" y="18"/>
                  </a:cubicBezTo>
                  <a:cubicBezTo>
                    <a:pt x="6" y="26"/>
                    <a:pt x="10" y="30"/>
                    <a:pt x="16" y="30"/>
                  </a:cubicBezTo>
                  <a:cubicBezTo>
                    <a:pt x="18" y="30"/>
                    <a:pt x="19" y="30"/>
                    <a:pt x="20" y="2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19"/>
                    <a:pt x="21" y="19"/>
                    <a:pt x="16" y="19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7" y="19"/>
                    <a:pt x="27" y="19"/>
                    <a:pt x="26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2" y="31"/>
                    <a:pt x="19" y="32"/>
                    <a:pt x="15" y="32"/>
                  </a:cubicBezTo>
                  <a:cubicBezTo>
                    <a:pt x="6" y="32"/>
                    <a:pt x="0" y="27"/>
                    <a:pt x="0" y="18"/>
                  </a:cubicBezTo>
                  <a:cubicBezTo>
                    <a:pt x="0" y="7"/>
                    <a:pt x="9" y="0"/>
                    <a:pt x="21" y="0"/>
                  </a:cubicBezTo>
                  <a:cubicBezTo>
                    <a:pt x="25" y="0"/>
                    <a:pt x="28" y="1"/>
                    <a:pt x="29" y="1"/>
                  </a:cubicBezTo>
                  <a:cubicBezTo>
                    <a:pt x="29" y="2"/>
                    <a:pt x="29" y="5"/>
                    <a:pt x="29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6"/>
            <p:cNvSpPr>
              <a:spLocks/>
            </p:cNvSpPr>
            <p:nvPr userDrawn="1"/>
          </p:nvSpPr>
          <p:spPr bwMode="auto">
            <a:xfrm>
              <a:off x="5064125" y="547688"/>
              <a:ext cx="104775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3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8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7"/>
                    <a:pt x="11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9" y="30"/>
                    <a:pt x="20" y="29"/>
                    <a:pt x="21" y="28"/>
                  </a:cubicBezTo>
                  <a:cubicBezTo>
                    <a:pt x="22" y="27"/>
                    <a:pt x="24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5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7"/>
            <p:cNvSpPr>
              <a:spLocks/>
            </p:cNvSpPr>
            <p:nvPr userDrawn="1"/>
          </p:nvSpPr>
          <p:spPr bwMode="auto">
            <a:xfrm>
              <a:off x="5187950" y="542925"/>
              <a:ext cx="104775" cy="122238"/>
            </a:xfrm>
            <a:custGeom>
              <a:avLst/>
              <a:gdLst>
                <a:gd name="T0" fmla="*/ 28 w 28"/>
                <a:gd name="T1" fmla="*/ 0 h 32"/>
                <a:gd name="T2" fmla="*/ 26 w 28"/>
                <a:gd name="T3" fmla="*/ 9 h 32"/>
                <a:gd name="T4" fmla="*/ 25 w 28"/>
                <a:gd name="T5" fmla="*/ 9 h 32"/>
                <a:gd name="T6" fmla="*/ 24 w 28"/>
                <a:gd name="T7" fmla="*/ 5 h 32"/>
                <a:gd name="T8" fmla="*/ 19 w 28"/>
                <a:gd name="T9" fmla="*/ 3 h 32"/>
                <a:gd name="T10" fmla="*/ 17 w 28"/>
                <a:gd name="T11" fmla="*/ 3 h 32"/>
                <a:gd name="T12" fmla="*/ 12 w 28"/>
                <a:gd name="T13" fmla="*/ 26 h 32"/>
                <a:gd name="T14" fmla="*/ 16 w 28"/>
                <a:gd name="T15" fmla="*/ 31 h 32"/>
                <a:gd name="T16" fmla="*/ 16 w 28"/>
                <a:gd name="T17" fmla="*/ 32 h 32"/>
                <a:gd name="T18" fmla="*/ 1 w 28"/>
                <a:gd name="T19" fmla="*/ 32 h 32"/>
                <a:gd name="T20" fmla="*/ 2 w 28"/>
                <a:gd name="T21" fmla="*/ 31 h 32"/>
                <a:gd name="T22" fmla="*/ 7 w 28"/>
                <a:gd name="T23" fmla="*/ 26 h 32"/>
                <a:gd name="T24" fmla="*/ 11 w 28"/>
                <a:gd name="T25" fmla="*/ 3 h 32"/>
                <a:gd name="T26" fmla="*/ 9 w 28"/>
                <a:gd name="T27" fmla="*/ 3 h 32"/>
                <a:gd name="T28" fmla="*/ 4 w 28"/>
                <a:gd name="T29" fmla="*/ 5 h 32"/>
                <a:gd name="T30" fmla="*/ 1 w 28"/>
                <a:gd name="T31" fmla="*/ 9 h 32"/>
                <a:gd name="T32" fmla="*/ 0 w 28"/>
                <a:gd name="T33" fmla="*/ 9 h 32"/>
                <a:gd name="T34" fmla="*/ 2 w 28"/>
                <a:gd name="T35" fmla="*/ 0 h 32"/>
                <a:gd name="T36" fmla="*/ 3 w 28"/>
                <a:gd name="T37" fmla="*/ 0 h 32"/>
                <a:gd name="T38" fmla="*/ 5 w 28"/>
                <a:gd name="T39" fmla="*/ 1 h 32"/>
                <a:gd name="T40" fmla="*/ 24 w 28"/>
                <a:gd name="T41" fmla="*/ 1 h 32"/>
                <a:gd name="T42" fmla="*/ 26 w 28"/>
                <a:gd name="T43" fmla="*/ 0 h 32"/>
                <a:gd name="T44" fmla="*/ 28 w 2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27" y="2"/>
                    <a:pt x="27" y="6"/>
                    <a:pt x="26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4" y="5"/>
                    <a:pt x="24" y="5"/>
                  </a:cubicBezTo>
                  <a:cubicBezTo>
                    <a:pt x="23" y="3"/>
                    <a:pt x="22" y="3"/>
                    <a:pt x="19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30"/>
                    <a:pt x="12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6" y="31"/>
                    <a:pt x="6" y="30"/>
                    <a:pt x="7" y="2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6"/>
                    <a:pt x="2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1" y="3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5" y="1"/>
                    <a:pt x="2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8"/>
            <p:cNvSpPr>
              <a:spLocks/>
            </p:cNvSpPr>
            <p:nvPr userDrawn="1"/>
          </p:nvSpPr>
          <p:spPr bwMode="auto">
            <a:xfrm>
              <a:off x="5289550" y="547688"/>
              <a:ext cx="142875" cy="117475"/>
            </a:xfrm>
            <a:custGeom>
              <a:avLst/>
              <a:gdLst>
                <a:gd name="T0" fmla="*/ 38 w 38"/>
                <a:gd name="T1" fmla="*/ 2 h 31"/>
                <a:gd name="T2" fmla="*/ 33 w 38"/>
                <a:gd name="T3" fmla="*/ 6 h 31"/>
                <a:gd name="T4" fmla="*/ 30 w 38"/>
                <a:gd name="T5" fmla="*/ 25 h 31"/>
                <a:gd name="T6" fmla="*/ 33 w 38"/>
                <a:gd name="T7" fmla="*/ 30 h 31"/>
                <a:gd name="T8" fmla="*/ 33 w 38"/>
                <a:gd name="T9" fmla="*/ 31 h 31"/>
                <a:gd name="T10" fmla="*/ 19 w 38"/>
                <a:gd name="T11" fmla="*/ 31 h 31"/>
                <a:gd name="T12" fmla="*/ 19 w 38"/>
                <a:gd name="T13" fmla="*/ 30 h 31"/>
                <a:gd name="T14" fmla="*/ 24 w 38"/>
                <a:gd name="T15" fmla="*/ 25 h 31"/>
                <a:gd name="T16" fmla="*/ 26 w 38"/>
                <a:gd name="T17" fmla="*/ 16 h 31"/>
                <a:gd name="T18" fmla="*/ 12 w 38"/>
                <a:gd name="T19" fmla="*/ 16 h 31"/>
                <a:gd name="T20" fmla="*/ 11 w 38"/>
                <a:gd name="T21" fmla="*/ 25 h 31"/>
                <a:gd name="T22" fmla="*/ 14 w 38"/>
                <a:gd name="T23" fmla="*/ 30 h 31"/>
                <a:gd name="T24" fmla="*/ 14 w 38"/>
                <a:gd name="T25" fmla="*/ 31 h 31"/>
                <a:gd name="T26" fmla="*/ 0 w 38"/>
                <a:gd name="T27" fmla="*/ 31 h 31"/>
                <a:gd name="T28" fmla="*/ 1 w 38"/>
                <a:gd name="T29" fmla="*/ 30 h 31"/>
                <a:gd name="T30" fmla="*/ 5 w 38"/>
                <a:gd name="T31" fmla="*/ 25 h 31"/>
                <a:gd name="T32" fmla="*/ 9 w 38"/>
                <a:gd name="T33" fmla="*/ 6 h 31"/>
                <a:gd name="T34" fmla="*/ 5 w 38"/>
                <a:gd name="T35" fmla="*/ 2 h 31"/>
                <a:gd name="T36" fmla="*/ 6 w 38"/>
                <a:gd name="T37" fmla="*/ 0 h 31"/>
                <a:gd name="T38" fmla="*/ 19 w 38"/>
                <a:gd name="T39" fmla="*/ 0 h 31"/>
                <a:gd name="T40" fmla="*/ 19 w 38"/>
                <a:gd name="T41" fmla="*/ 2 h 31"/>
                <a:gd name="T42" fmla="*/ 14 w 38"/>
                <a:gd name="T43" fmla="*/ 6 h 31"/>
                <a:gd name="T44" fmla="*/ 13 w 38"/>
                <a:gd name="T45" fmla="*/ 14 h 31"/>
                <a:gd name="T46" fmla="*/ 27 w 38"/>
                <a:gd name="T47" fmla="*/ 14 h 31"/>
                <a:gd name="T48" fmla="*/ 28 w 38"/>
                <a:gd name="T49" fmla="*/ 6 h 31"/>
                <a:gd name="T50" fmla="*/ 25 w 38"/>
                <a:gd name="T51" fmla="*/ 2 h 31"/>
                <a:gd name="T52" fmla="*/ 25 w 38"/>
                <a:gd name="T53" fmla="*/ 0 h 31"/>
                <a:gd name="T54" fmla="*/ 38 w 38"/>
                <a:gd name="T55" fmla="*/ 0 h 31"/>
                <a:gd name="T56" fmla="*/ 38 w 38"/>
                <a:gd name="T5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31">
                  <a:moveTo>
                    <a:pt x="38" y="2"/>
                  </a:moveTo>
                  <a:cubicBezTo>
                    <a:pt x="34" y="2"/>
                    <a:pt x="34" y="3"/>
                    <a:pt x="33" y="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9"/>
                    <a:pt x="29" y="30"/>
                    <a:pt x="33" y="30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30"/>
                    <a:pt x="24" y="29"/>
                    <a:pt x="24" y="2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9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2"/>
                    <a:pt x="15" y="3"/>
                    <a:pt x="14" y="6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3"/>
                    <a:pt x="28" y="2"/>
                    <a:pt x="25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3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9"/>
            <p:cNvSpPr>
              <a:spLocks/>
            </p:cNvSpPr>
            <p:nvPr userDrawn="1"/>
          </p:nvSpPr>
          <p:spPr bwMode="auto">
            <a:xfrm>
              <a:off x="5432425" y="547688"/>
              <a:ext cx="104775" cy="117475"/>
            </a:xfrm>
            <a:custGeom>
              <a:avLst/>
              <a:gdLst>
                <a:gd name="T0" fmla="*/ 28 w 28"/>
                <a:gd name="T1" fmla="*/ 0 h 31"/>
                <a:gd name="T2" fmla="*/ 27 w 28"/>
                <a:gd name="T3" fmla="*/ 8 h 31"/>
                <a:gd name="T4" fmla="*/ 25 w 28"/>
                <a:gd name="T5" fmla="*/ 8 h 31"/>
                <a:gd name="T6" fmla="*/ 24 w 28"/>
                <a:gd name="T7" fmla="*/ 4 h 31"/>
                <a:gd name="T8" fmla="*/ 20 w 28"/>
                <a:gd name="T9" fmla="*/ 2 h 31"/>
                <a:gd name="T10" fmla="*/ 17 w 28"/>
                <a:gd name="T11" fmla="*/ 2 h 31"/>
                <a:gd name="T12" fmla="*/ 15 w 28"/>
                <a:gd name="T13" fmla="*/ 4 h 31"/>
                <a:gd name="T14" fmla="*/ 13 w 28"/>
                <a:gd name="T15" fmla="*/ 14 h 31"/>
                <a:gd name="T16" fmla="*/ 17 w 28"/>
                <a:gd name="T17" fmla="*/ 14 h 31"/>
                <a:gd name="T18" fmla="*/ 22 w 28"/>
                <a:gd name="T19" fmla="*/ 11 h 31"/>
                <a:gd name="T20" fmla="*/ 24 w 28"/>
                <a:gd name="T21" fmla="*/ 11 h 31"/>
                <a:gd name="T22" fmla="*/ 22 w 28"/>
                <a:gd name="T23" fmla="*/ 20 h 31"/>
                <a:gd name="T24" fmla="*/ 20 w 28"/>
                <a:gd name="T25" fmla="*/ 20 h 31"/>
                <a:gd name="T26" fmla="*/ 16 w 28"/>
                <a:gd name="T27" fmla="*/ 16 h 31"/>
                <a:gd name="T28" fmla="*/ 12 w 28"/>
                <a:gd name="T29" fmla="*/ 16 h 31"/>
                <a:gd name="T30" fmla="*/ 11 w 28"/>
                <a:gd name="T31" fmla="*/ 25 h 31"/>
                <a:gd name="T32" fmla="*/ 11 w 28"/>
                <a:gd name="T33" fmla="*/ 29 h 31"/>
                <a:gd name="T34" fmla="*/ 15 w 28"/>
                <a:gd name="T35" fmla="*/ 30 h 31"/>
                <a:gd name="T36" fmla="*/ 21 w 28"/>
                <a:gd name="T37" fmla="*/ 28 h 31"/>
                <a:gd name="T38" fmla="*/ 25 w 28"/>
                <a:gd name="T39" fmla="*/ 23 h 31"/>
                <a:gd name="T40" fmla="*/ 26 w 28"/>
                <a:gd name="T41" fmla="*/ 24 h 31"/>
                <a:gd name="T42" fmla="*/ 23 w 28"/>
                <a:gd name="T43" fmla="*/ 31 h 31"/>
                <a:gd name="T44" fmla="*/ 0 w 28"/>
                <a:gd name="T45" fmla="*/ 31 h 31"/>
                <a:gd name="T46" fmla="*/ 0 w 28"/>
                <a:gd name="T47" fmla="*/ 30 h 31"/>
                <a:gd name="T48" fmla="*/ 5 w 28"/>
                <a:gd name="T49" fmla="*/ 25 h 31"/>
                <a:gd name="T50" fmla="*/ 9 w 28"/>
                <a:gd name="T51" fmla="*/ 6 h 31"/>
                <a:gd name="T52" fmla="*/ 6 w 28"/>
                <a:gd name="T53" fmla="*/ 2 h 31"/>
                <a:gd name="T54" fmla="*/ 6 w 28"/>
                <a:gd name="T55" fmla="*/ 0 h 31"/>
                <a:gd name="T56" fmla="*/ 28 w 28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1">
                  <a:moveTo>
                    <a:pt x="28" y="0"/>
                  </a:moveTo>
                  <a:cubicBezTo>
                    <a:pt x="27" y="1"/>
                    <a:pt x="27" y="5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4"/>
                    <a:pt x="24" y="4"/>
                  </a:cubicBezTo>
                  <a:cubicBezTo>
                    <a:pt x="24" y="3"/>
                    <a:pt x="23" y="2"/>
                    <a:pt x="20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1" y="14"/>
                    <a:pt x="2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7"/>
                    <a:pt x="20" y="16"/>
                    <a:pt x="1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8"/>
                    <a:pt x="11" y="29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8" y="30"/>
                    <a:pt x="20" y="29"/>
                    <a:pt x="21" y="28"/>
                  </a:cubicBezTo>
                  <a:cubicBezTo>
                    <a:pt x="22" y="27"/>
                    <a:pt x="23" y="25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6"/>
                    <a:pt x="24" y="30"/>
                    <a:pt x="23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9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30"/>
            <p:cNvSpPr>
              <a:spLocks noEditPoints="1"/>
            </p:cNvSpPr>
            <p:nvPr userDrawn="1"/>
          </p:nvSpPr>
          <p:spPr bwMode="auto">
            <a:xfrm>
              <a:off x="5541963" y="547688"/>
              <a:ext cx="107950" cy="120650"/>
            </a:xfrm>
            <a:custGeom>
              <a:avLst/>
              <a:gdLst>
                <a:gd name="T0" fmla="*/ 29 w 29"/>
                <a:gd name="T1" fmla="*/ 32 h 32"/>
                <a:gd name="T2" fmla="*/ 28 w 29"/>
                <a:gd name="T3" fmla="*/ 32 h 32"/>
                <a:gd name="T4" fmla="*/ 19 w 29"/>
                <a:gd name="T5" fmla="*/ 27 h 32"/>
                <a:gd name="T6" fmla="*/ 16 w 29"/>
                <a:gd name="T7" fmla="*/ 20 h 32"/>
                <a:gd name="T8" fmla="*/ 14 w 29"/>
                <a:gd name="T9" fmla="*/ 18 h 32"/>
                <a:gd name="T10" fmla="*/ 12 w 29"/>
                <a:gd name="T11" fmla="*/ 18 h 32"/>
                <a:gd name="T12" fmla="*/ 11 w 29"/>
                <a:gd name="T13" fmla="*/ 25 h 32"/>
                <a:gd name="T14" fmla="*/ 14 w 29"/>
                <a:gd name="T15" fmla="*/ 30 h 32"/>
                <a:gd name="T16" fmla="*/ 14 w 29"/>
                <a:gd name="T17" fmla="*/ 31 h 32"/>
                <a:gd name="T18" fmla="*/ 0 w 29"/>
                <a:gd name="T19" fmla="*/ 31 h 32"/>
                <a:gd name="T20" fmla="*/ 1 w 29"/>
                <a:gd name="T21" fmla="*/ 30 h 32"/>
                <a:gd name="T22" fmla="*/ 5 w 29"/>
                <a:gd name="T23" fmla="*/ 25 h 32"/>
                <a:gd name="T24" fmla="*/ 9 w 29"/>
                <a:gd name="T25" fmla="*/ 6 h 32"/>
                <a:gd name="T26" fmla="*/ 6 w 29"/>
                <a:gd name="T27" fmla="*/ 2 h 32"/>
                <a:gd name="T28" fmla="*/ 6 w 29"/>
                <a:gd name="T29" fmla="*/ 0 h 32"/>
                <a:gd name="T30" fmla="*/ 18 w 29"/>
                <a:gd name="T31" fmla="*/ 0 h 32"/>
                <a:gd name="T32" fmla="*/ 25 w 29"/>
                <a:gd name="T33" fmla="*/ 2 h 32"/>
                <a:gd name="T34" fmla="*/ 28 w 29"/>
                <a:gd name="T35" fmla="*/ 8 h 32"/>
                <a:gd name="T36" fmla="*/ 21 w 29"/>
                <a:gd name="T37" fmla="*/ 17 h 32"/>
                <a:gd name="T38" fmla="*/ 23 w 29"/>
                <a:gd name="T39" fmla="*/ 23 h 32"/>
                <a:gd name="T40" fmla="*/ 26 w 29"/>
                <a:gd name="T41" fmla="*/ 28 h 32"/>
                <a:gd name="T42" fmla="*/ 29 w 29"/>
                <a:gd name="T43" fmla="*/ 30 h 32"/>
                <a:gd name="T44" fmla="*/ 29 w 29"/>
                <a:gd name="T45" fmla="*/ 32 h 32"/>
                <a:gd name="T46" fmla="*/ 14 w 29"/>
                <a:gd name="T47" fmla="*/ 16 h 32"/>
                <a:gd name="T48" fmla="*/ 19 w 29"/>
                <a:gd name="T49" fmla="*/ 15 h 32"/>
                <a:gd name="T50" fmla="*/ 22 w 29"/>
                <a:gd name="T51" fmla="*/ 8 h 32"/>
                <a:gd name="T52" fmla="*/ 17 w 29"/>
                <a:gd name="T53" fmla="*/ 2 h 32"/>
                <a:gd name="T54" fmla="*/ 15 w 29"/>
                <a:gd name="T55" fmla="*/ 3 h 32"/>
                <a:gd name="T56" fmla="*/ 15 w 29"/>
                <a:gd name="T57" fmla="*/ 5 h 32"/>
                <a:gd name="T58" fmla="*/ 12 w 29"/>
                <a:gd name="T59" fmla="*/ 16 h 32"/>
                <a:gd name="T60" fmla="*/ 14 w 29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2">
                  <a:moveTo>
                    <a:pt x="29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2" y="32"/>
                    <a:pt x="21" y="30"/>
                    <a:pt x="19" y="27"/>
                  </a:cubicBezTo>
                  <a:cubicBezTo>
                    <a:pt x="18" y="25"/>
                    <a:pt x="17" y="23"/>
                    <a:pt x="16" y="20"/>
                  </a:cubicBezTo>
                  <a:cubicBezTo>
                    <a:pt x="16" y="18"/>
                    <a:pt x="15" y="18"/>
                    <a:pt x="14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9"/>
                    <a:pt x="10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5" y="29"/>
                    <a:pt x="5" y="2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2"/>
                    <a:pt x="10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3" y="1"/>
                    <a:pt x="25" y="2"/>
                  </a:cubicBezTo>
                  <a:cubicBezTo>
                    <a:pt x="27" y="3"/>
                    <a:pt x="28" y="5"/>
                    <a:pt x="28" y="8"/>
                  </a:cubicBezTo>
                  <a:cubicBezTo>
                    <a:pt x="28" y="13"/>
                    <a:pt x="24" y="16"/>
                    <a:pt x="21" y="17"/>
                  </a:cubicBezTo>
                  <a:cubicBezTo>
                    <a:pt x="21" y="18"/>
                    <a:pt x="22" y="21"/>
                    <a:pt x="23" y="23"/>
                  </a:cubicBezTo>
                  <a:cubicBezTo>
                    <a:pt x="25" y="26"/>
                    <a:pt x="25" y="27"/>
                    <a:pt x="26" y="28"/>
                  </a:cubicBezTo>
                  <a:cubicBezTo>
                    <a:pt x="27" y="30"/>
                    <a:pt x="28" y="30"/>
                    <a:pt x="29" y="30"/>
                  </a:cubicBezTo>
                  <a:lnTo>
                    <a:pt x="29" y="32"/>
                  </a:lnTo>
                  <a:close/>
                  <a:moveTo>
                    <a:pt x="14" y="16"/>
                  </a:moveTo>
                  <a:cubicBezTo>
                    <a:pt x="16" y="16"/>
                    <a:pt x="17" y="16"/>
                    <a:pt x="19" y="15"/>
                  </a:cubicBezTo>
                  <a:cubicBezTo>
                    <a:pt x="21" y="14"/>
                    <a:pt x="22" y="11"/>
                    <a:pt x="22" y="8"/>
                  </a:cubicBezTo>
                  <a:cubicBezTo>
                    <a:pt x="22" y="4"/>
                    <a:pt x="20" y="2"/>
                    <a:pt x="17" y="2"/>
                  </a:cubicBezTo>
                  <a:cubicBezTo>
                    <a:pt x="16" y="2"/>
                    <a:pt x="16" y="2"/>
                    <a:pt x="15" y="3"/>
                  </a:cubicBezTo>
                  <a:cubicBezTo>
                    <a:pt x="15" y="3"/>
                    <a:pt x="15" y="4"/>
                    <a:pt x="15" y="5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2" name="Text Placeholder 7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3601"/>
            <a:ext cx="4048216" cy="405464"/>
          </a:xfrm>
          <a:noFill/>
        </p:spPr>
        <p:txBody>
          <a:bodyPr vert="horz" wrap="square" lIns="0" tIns="91440" rIns="91440" bIns="91440" rtlCol="0">
            <a:noAutofit/>
          </a:bodyPr>
          <a:lstStyle>
            <a:lvl1pPr marL="511175" indent="-171450">
              <a:buNone/>
              <a:defRPr lang="en-US" sz="1200" baseline="0" smtClean="0">
                <a:solidFill>
                  <a:schemeClr val="bg1"/>
                </a:solidFill>
              </a:defRPr>
            </a:lvl1pPr>
            <a:lvl2pPr>
              <a:defRPr lang="en-US" sz="1500" smtClean="0"/>
            </a:lvl2pPr>
            <a:lvl3pPr>
              <a:defRPr lang="en-US" sz="1350" smtClean="0"/>
            </a:lvl3pPr>
            <a:lvl4pPr>
              <a:defRPr lang="en-US" sz="1200" smtClean="0"/>
            </a:lvl4pPr>
            <a:lvl5pPr>
              <a:defRPr lang="en-US" sz="1200"/>
            </a:lvl5pPr>
          </a:lstStyle>
          <a:p>
            <a:pPr marL="339725" lvl="0" indent="0">
              <a:spcBef>
                <a:spcPts val="1200"/>
              </a:spcBef>
            </a:pPr>
            <a:r>
              <a:rPr lang="en-US" dirty="0" smtClean="0"/>
              <a:t>Presenter Name, Title Here</a:t>
            </a:r>
          </a:p>
        </p:txBody>
      </p:sp>
      <p:sp>
        <p:nvSpPr>
          <p:cNvPr id="75" name="Text Placeholder 74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5724571"/>
            <a:ext cx="1559779" cy="352527"/>
          </a:xfrm>
          <a:noFill/>
        </p:spPr>
        <p:txBody>
          <a:bodyPr vert="horz" wrap="square" lIns="0" tIns="0" rIns="91440" bIns="91440" rtlCol="0">
            <a:noAutofit/>
          </a:bodyPr>
          <a:lstStyle>
            <a:lvl1pPr marL="511175" indent="-171450">
              <a:buNone/>
              <a:defRPr lang="en-US" sz="1000" baseline="0" smtClean="0">
                <a:solidFill>
                  <a:schemeClr val="bg1"/>
                </a:solidFill>
              </a:defRPr>
            </a:lvl1pPr>
            <a:lvl2pPr>
              <a:defRPr lang="en-US" sz="1500" smtClean="0"/>
            </a:lvl2pPr>
            <a:lvl3pPr>
              <a:defRPr lang="en-US" sz="1350" smtClean="0"/>
            </a:lvl3pPr>
            <a:lvl4pPr>
              <a:defRPr lang="en-US" sz="1200" smtClean="0"/>
            </a:lvl4pPr>
            <a:lvl5pPr>
              <a:defRPr lang="en-US" sz="1200"/>
            </a:lvl5pPr>
          </a:lstStyle>
          <a:p>
            <a:pPr marL="339725" lvl="0" indent="0">
              <a:spcBef>
                <a:spcPts val="1200"/>
              </a:spcBef>
            </a:pPr>
            <a:r>
              <a:rPr lang="en-US" dirty="0" smtClean="0"/>
              <a:t>Date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342900" y="4482787"/>
            <a:ext cx="3421026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89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395720"/>
            <a:ext cx="9144000" cy="462281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1" y="1"/>
            <a:ext cx="7723667" cy="1351516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521637"/>
            <a:ext cx="8458200" cy="4631069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5" name="Group 6"/>
          <p:cNvGrpSpPr/>
          <p:nvPr/>
        </p:nvGrpSpPr>
        <p:grpSpPr>
          <a:xfrm>
            <a:off x="8147073" y="340348"/>
            <a:ext cx="654027" cy="211861"/>
            <a:chOff x="382588" y="4083051"/>
            <a:chExt cx="1463675" cy="355600"/>
          </a:xfrm>
          <a:solidFill>
            <a:srgbClr val="231F20"/>
          </a:solidFill>
        </p:grpSpPr>
        <p:sp>
          <p:nvSpPr>
            <p:cNvPr id="8" name="Freeform 5"/>
            <p:cNvSpPr>
              <a:spLocks noEditPoints="1"/>
            </p:cNvSpPr>
            <p:nvPr userDrawn="1"/>
          </p:nvSpPr>
          <p:spPr bwMode="auto">
            <a:xfrm>
              <a:off x="1762125" y="4087813"/>
              <a:ext cx="61913" cy="63500"/>
            </a:xfrm>
            <a:custGeom>
              <a:avLst/>
              <a:gdLst>
                <a:gd name="T0" fmla="*/ 17 w 34"/>
                <a:gd name="T1" fmla="*/ 31 h 34"/>
                <a:gd name="T2" fmla="*/ 3 w 34"/>
                <a:gd name="T3" fmla="*/ 17 h 34"/>
                <a:gd name="T4" fmla="*/ 17 w 34"/>
                <a:gd name="T5" fmla="*/ 3 h 34"/>
                <a:gd name="T6" fmla="*/ 31 w 34"/>
                <a:gd name="T7" fmla="*/ 17 h 34"/>
                <a:gd name="T8" fmla="*/ 17 w 34"/>
                <a:gd name="T9" fmla="*/ 31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  <a:gd name="T20" fmla="*/ 15 w 34"/>
                <a:gd name="T21" fmla="*/ 18 h 34"/>
                <a:gd name="T22" fmla="*/ 16 w 34"/>
                <a:gd name="T23" fmla="*/ 18 h 34"/>
                <a:gd name="T24" fmla="*/ 19 w 34"/>
                <a:gd name="T25" fmla="*/ 23 h 34"/>
                <a:gd name="T26" fmla="*/ 20 w 34"/>
                <a:gd name="T27" fmla="*/ 27 h 34"/>
                <a:gd name="T28" fmla="*/ 24 w 34"/>
                <a:gd name="T29" fmla="*/ 27 h 34"/>
                <a:gd name="T30" fmla="*/ 24 w 34"/>
                <a:gd name="T31" fmla="*/ 21 h 34"/>
                <a:gd name="T32" fmla="*/ 20 w 34"/>
                <a:gd name="T33" fmla="*/ 17 h 34"/>
                <a:gd name="T34" fmla="*/ 20 w 34"/>
                <a:gd name="T35" fmla="*/ 17 h 34"/>
                <a:gd name="T36" fmla="*/ 24 w 34"/>
                <a:gd name="T37" fmla="*/ 12 h 34"/>
                <a:gd name="T38" fmla="*/ 19 w 34"/>
                <a:gd name="T39" fmla="*/ 7 h 34"/>
                <a:gd name="T40" fmla="*/ 10 w 34"/>
                <a:gd name="T41" fmla="*/ 7 h 34"/>
                <a:gd name="T42" fmla="*/ 10 w 34"/>
                <a:gd name="T43" fmla="*/ 27 h 34"/>
                <a:gd name="T44" fmla="*/ 15 w 34"/>
                <a:gd name="T45" fmla="*/ 27 h 34"/>
                <a:gd name="T46" fmla="*/ 15 w 34"/>
                <a:gd name="T47" fmla="*/ 18 h 34"/>
                <a:gd name="T48" fmla="*/ 15 w 34"/>
                <a:gd name="T49" fmla="*/ 10 h 34"/>
                <a:gd name="T50" fmla="*/ 17 w 34"/>
                <a:gd name="T51" fmla="*/ 10 h 34"/>
                <a:gd name="T52" fmla="*/ 19 w 34"/>
                <a:gd name="T53" fmla="*/ 13 h 34"/>
                <a:gd name="T54" fmla="*/ 17 w 34"/>
                <a:gd name="T55" fmla="*/ 16 h 34"/>
                <a:gd name="T56" fmla="*/ 15 w 34"/>
                <a:gd name="T57" fmla="*/ 16 h 34"/>
                <a:gd name="T58" fmla="*/ 15 w 34"/>
                <a:gd name="T59" fmla="*/ 1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" h="34">
                  <a:moveTo>
                    <a:pt x="17" y="31"/>
                  </a:moveTo>
                  <a:cubicBezTo>
                    <a:pt x="9" y="31"/>
                    <a:pt x="3" y="24"/>
                    <a:pt x="3" y="17"/>
                  </a:cubicBezTo>
                  <a:cubicBezTo>
                    <a:pt x="3" y="9"/>
                    <a:pt x="9" y="3"/>
                    <a:pt x="17" y="3"/>
                  </a:cubicBezTo>
                  <a:cubicBezTo>
                    <a:pt x="25" y="3"/>
                    <a:pt x="31" y="9"/>
                    <a:pt x="31" y="17"/>
                  </a:cubicBezTo>
                  <a:cubicBezTo>
                    <a:pt x="31" y="24"/>
                    <a:pt x="25" y="31"/>
                    <a:pt x="17" y="31"/>
                  </a:cubicBezTo>
                  <a:close/>
                  <a:moveTo>
                    <a:pt x="17" y="0"/>
                  </a:moveTo>
                  <a:cubicBezTo>
                    <a:pt x="8" y="0"/>
                    <a:pt x="0" y="7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ubicBezTo>
                    <a:pt x="26" y="34"/>
                    <a:pt x="34" y="26"/>
                    <a:pt x="34" y="17"/>
                  </a:cubicBezTo>
                  <a:cubicBezTo>
                    <a:pt x="34" y="7"/>
                    <a:pt x="26" y="0"/>
                    <a:pt x="17" y="0"/>
                  </a:cubicBezTo>
                  <a:close/>
                  <a:moveTo>
                    <a:pt x="15" y="18"/>
                  </a:moveTo>
                  <a:cubicBezTo>
                    <a:pt x="16" y="18"/>
                    <a:pt x="16" y="18"/>
                    <a:pt x="16" y="18"/>
                  </a:cubicBezTo>
                  <a:cubicBezTo>
                    <a:pt x="20" y="18"/>
                    <a:pt x="19" y="20"/>
                    <a:pt x="19" y="23"/>
                  </a:cubicBezTo>
                  <a:cubicBezTo>
                    <a:pt x="19" y="24"/>
                    <a:pt x="19" y="25"/>
                    <a:pt x="20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4" y="22"/>
                    <a:pt x="24" y="21"/>
                  </a:cubicBezTo>
                  <a:cubicBezTo>
                    <a:pt x="24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3" y="16"/>
                    <a:pt x="24" y="15"/>
                    <a:pt x="24" y="12"/>
                  </a:cubicBezTo>
                  <a:cubicBezTo>
                    <a:pt x="24" y="9"/>
                    <a:pt x="22" y="7"/>
                    <a:pt x="1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5" y="27"/>
                    <a:pt x="15" y="27"/>
                    <a:pt x="15" y="27"/>
                  </a:cubicBezTo>
                  <a:lnTo>
                    <a:pt x="15" y="18"/>
                  </a:lnTo>
                  <a:close/>
                  <a:moveTo>
                    <a:pt x="15" y="10"/>
                  </a:moveTo>
                  <a:cubicBezTo>
                    <a:pt x="17" y="10"/>
                    <a:pt x="17" y="10"/>
                    <a:pt x="17" y="10"/>
                  </a:cubicBezTo>
                  <a:cubicBezTo>
                    <a:pt x="18" y="10"/>
                    <a:pt x="19" y="11"/>
                    <a:pt x="19" y="13"/>
                  </a:cubicBezTo>
                  <a:cubicBezTo>
                    <a:pt x="19" y="14"/>
                    <a:pt x="19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lnTo>
                    <a:pt x="15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382588" y="4083051"/>
              <a:ext cx="1463675" cy="355600"/>
            </a:xfrm>
            <a:custGeom>
              <a:avLst/>
              <a:gdLst>
                <a:gd name="T0" fmla="*/ 117 w 794"/>
                <a:gd name="T1" fmla="*/ 119 h 190"/>
                <a:gd name="T2" fmla="*/ 83 w 794"/>
                <a:gd name="T3" fmla="*/ 34 h 190"/>
                <a:gd name="T4" fmla="*/ 249 w 794"/>
                <a:gd name="T5" fmla="*/ 86 h 190"/>
                <a:gd name="T6" fmla="*/ 250 w 794"/>
                <a:gd name="T7" fmla="*/ 153 h 190"/>
                <a:gd name="T8" fmla="*/ 218 w 794"/>
                <a:gd name="T9" fmla="*/ 86 h 190"/>
                <a:gd name="T10" fmla="*/ 597 w 794"/>
                <a:gd name="T11" fmla="*/ 127 h 190"/>
                <a:gd name="T12" fmla="*/ 579 w 794"/>
                <a:gd name="T13" fmla="*/ 80 h 190"/>
                <a:gd name="T14" fmla="*/ 474 w 794"/>
                <a:gd name="T15" fmla="*/ 86 h 190"/>
                <a:gd name="T16" fmla="*/ 420 w 794"/>
                <a:gd name="T17" fmla="*/ 121 h 190"/>
                <a:gd name="T18" fmla="*/ 215 w 794"/>
                <a:gd name="T19" fmla="*/ 52 h 190"/>
                <a:gd name="T20" fmla="*/ 180 w 794"/>
                <a:gd name="T21" fmla="*/ 169 h 190"/>
                <a:gd name="T22" fmla="*/ 108 w 794"/>
                <a:gd name="T23" fmla="*/ 0 h 190"/>
                <a:gd name="T24" fmla="*/ 0 w 794"/>
                <a:gd name="T25" fmla="*/ 190 h 190"/>
                <a:gd name="T26" fmla="*/ 28 w 794"/>
                <a:gd name="T27" fmla="*/ 155 h 190"/>
                <a:gd name="T28" fmla="*/ 147 w 794"/>
                <a:gd name="T29" fmla="*/ 190 h 190"/>
                <a:gd name="T30" fmla="*/ 313 w 794"/>
                <a:gd name="T31" fmla="*/ 120 h 190"/>
                <a:gd name="T32" fmla="*/ 214 w 794"/>
                <a:gd name="T33" fmla="*/ 52 h 190"/>
                <a:gd name="T34" fmla="*/ 491 w 794"/>
                <a:gd name="T35" fmla="*/ 190 h 190"/>
                <a:gd name="T36" fmla="*/ 543 w 794"/>
                <a:gd name="T37" fmla="*/ 161 h 190"/>
                <a:gd name="T38" fmla="*/ 626 w 794"/>
                <a:gd name="T39" fmla="*/ 190 h 190"/>
                <a:gd name="T40" fmla="*/ 698 w 794"/>
                <a:gd name="T41" fmla="*/ 85 h 190"/>
                <a:gd name="T42" fmla="*/ 757 w 794"/>
                <a:gd name="T43" fmla="*/ 122 h 190"/>
                <a:gd name="T44" fmla="*/ 794 w 794"/>
                <a:gd name="T45" fmla="*/ 190 h 190"/>
                <a:gd name="T46" fmla="*/ 739 w 794"/>
                <a:gd name="T47" fmla="*/ 49 h 190"/>
                <a:gd name="T48" fmla="*/ 660 w 794"/>
                <a:gd name="T49" fmla="*/ 171 h 190"/>
                <a:gd name="T50" fmla="*/ 580 w 794"/>
                <a:gd name="T51" fmla="*/ 50 h 190"/>
                <a:gd name="T52" fmla="*/ 507 w 794"/>
                <a:gd name="T53" fmla="*/ 139 h 190"/>
                <a:gd name="T54" fmla="*/ 382 w 794"/>
                <a:gd name="T55" fmla="*/ 50 h 190"/>
                <a:gd name="T56" fmla="*/ 372 w 794"/>
                <a:gd name="T57" fmla="*/ 151 h 190"/>
                <a:gd name="T58" fmla="*/ 357 w 794"/>
                <a:gd name="T59" fmla="*/ 35 h 190"/>
                <a:gd name="T60" fmla="*/ 735 w 794"/>
                <a:gd name="T61" fmla="*/ 0 h 190"/>
                <a:gd name="T62" fmla="*/ 139 w 794"/>
                <a:gd name="T63" fmla="*/ 35 h 190"/>
                <a:gd name="T64" fmla="*/ 320 w 794"/>
                <a:gd name="T65" fmla="*/ 135 h 190"/>
                <a:gd name="T66" fmla="*/ 420 w 794"/>
                <a:gd name="T67" fmla="*/ 190 h 190"/>
                <a:gd name="T68" fmla="*/ 462 w 794"/>
                <a:gd name="T69" fmla="*/ 152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94" h="190">
                  <a:moveTo>
                    <a:pt x="83" y="34"/>
                  </a:moveTo>
                  <a:cubicBezTo>
                    <a:pt x="117" y="119"/>
                    <a:pt x="117" y="119"/>
                    <a:pt x="117" y="119"/>
                  </a:cubicBezTo>
                  <a:cubicBezTo>
                    <a:pt x="43" y="119"/>
                    <a:pt x="43" y="119"/>
                    <a:pt x="43" y="119"/>
                  </a:cubicBezTo>
                  <a:lnTo>
                    <a:pt x="83" y="34"/>
                  </a:lnTo>
                  <a:close/>
                  <a:moveTo>
                    <a:pt x="218" y="86"/>
                  </a:moveTo>
                  <a:cubicBezTo>
                    <a:pt x="249" y="86"/>
                    <a:pt x="249" y="86"/>
                    <a:pt x="249" y="86"/>
                  </a:cubicBezTo>
                  <a:cubicBezTo>
                    <a:pt x="258" y="87"/>
                    <a:pt x="273" y="100"/>
                    <a:pt x="273" y="121"/>
                  </a:cubicBezTo>
                  <a:cubicBezTo>
                    <a:pt x="275" y="140"/>
                    <a:pt x="260" y="153"/>
                    <a:pt x="250" y="153"/>
                  </a:cubicBezTo>
                  <a:cubicBezTo>
                    <a:pt x="218" y="153"/>
                    <a:pt x="218" y="153"/>
                    <a:pt x="218" y="153"/>
                  </a:cubicBezTo>
                  <a:lnTo>
                    <a:pt x="218" y="86"/>
                  </a:lnTo>
                  <a:close/>
                  <a:moveTo>
                    <a:pt x="579" y="80"/>
                  </a:moveTo>
                  <a:cubicBezTo>
                    <a:pt x="597" y="127"/>
                    <a:pt x="597" y="127"/>
                    <a:pt x="597" y="127"/>
                  </a:cubicBezTo>
                  <a:cubicBezTo>
                    <a:pt x="558" y="127"/>
                    <a:pt x="558" y="127"/>
                    <a:pt x="558" y="127"/>
                  </a:cubicBezTo>
                  <a:lnTo>
                    <a:pt x="579" y="80"/>
                  </a:lnTo>
                  <a:close/>
                  <a:moveTo>
                    <a:pt x="420" y="86"/>
                  </a:moveTo>
                  <a:cubicBezTo>
                    <a:pt x="474" y="86"/>
                    <a:pt x="474" y="86"/>
                    <a:pt x="474" y="86"/>
                  </a:cubicBezTo>
                  <a:cubicBezTo>
                    <a:pt x="496" y="87"/>
                    <a:pt x="497" y="121"/>
                    <a:pt x="475" y="121"/>
                  </a:cubicBezTo>
                  <a:cubicBezTo>
                    <a:pt x="420" y="121"/>
                    <a:pt x="420" y="121"/>
                    <a:pt x="420" y="121"/>
                  </a:cubicBezTo>
                  <a:lnTo>
                    <a:pt x="420" y="86"/>
                  </a:lnTo>
                  <a:close/>
                  <a:moveTo>
                    <a:pt x="215" y="52"/>
                  </a:moveTo>
                  <a:cubicBezTo>
                    <a:pt x="180" y="52"/>
                    <a:pt x="180" y="52"/>
                    <a:pt x="180" y="52"/>
                  </a:cubicBezTo>
                  <a:cubicBezTo>
                    <a:pt x="180" y="169"/>
                    <a:pt x="180" y="169"/>
                    <a:pt x="180" y="169"/>
                  </a:cubicBezTo>
                  <a:cubicBezTo>
                    <a:pt x="179" y="169"/>
                    <a:pt x="179" y="169"/>
                    <a:pt x="179" y="169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11" y="190"/>
                    <a:pt x="11" y="190"/>
                    <a:pt x="11" y="190"/>
                  </a:cubicBezTo>
                  <a:cubicBezTo>
                    <a:pt x="28" y="155"/>
                    <a:pt x="28" y="155"/>
                    <a:pt x="28" y="155"/>
                  </a:cubicBezTo>
                  <a:cubicBezTo>
                    <a:pt x="132" y="155"/>
                    <a:pt x="132" y="155"/>
                    <a:pt x="132" y="155"/>
                  </a:cubicBezTo>
                  <a:cubicBezTo>
                    <a:pt x="147" y="190"/>
                    <a:pt x="147" y="190"/>
                    <a:pt x="147" y="190"/>
                  </a:cubicBezTo>
                  <a:cubicBezTo>
                    <a:pt x="258" y="190"/>
                    <a:pt x="258" y="190"/>
                    <a:pt x="258" y="190"/>
                  </a:cubicBezTo>
                  <a:cubicBezTo>
                    <a:pt x="284" y="189"/>
                    <a:pt x="313" y="155"/>
                    <a:pt x="313" y="120"/>
                  </a:cubicBezTo>
                  <a:cubicBezTo>
                    <a:pt x="313" y="92"/>
                    <a:pt x="291" y="51"/>
                    <a:pt x="258" y="52"/>
                  </a:cubicBezTo>
                  <a:cubicBezTo>
                    <a:pt x="214" y="52"/>
                    <a:pt x="214" y="52"/>
                    <a:pt x="214" y="52"/>
                  </a:cubicBezTo>
                  <a:moveTo>
                    <a:pt x="462" y="152"/>
                  </a:moveTo>
                  <a:cubicBezTo>
                    <a:pt x="494" y="162"/>
                    <a:pt x="491" y="190"/>
                    <a:pt x="491" y="190"/>
                  </a:cubicBezTo>
                  <a:cubicBezTo>
                    <a:pt x="530" y="190"/>
                    <a:pt x="530" y="190"/>
                    <a:pt x="530" y="190"/>
                  </a:cubicBezTo>
                  <a:cubicBezTo>
                    <a:pt x="543" y="161"/>
                    <a:pt x="543" y="161"/>
                    <a:pt x="543" y="161"/>
                  </a:cubicBezTo>
                  <a:cubicBezTo>
                    <a:pt x="613" y="161"/>
                    <a:pt x="613" y="161"/>
                    <a:pt x="613" y="161"/>
                  </a:cubicBezTo>
                  <a:cubicBezTo>
                    <a:pt x="626" y="190"/>
                    <a:pt x="626" y="190"/>
                    <a:pt x="626" y="190"/>
                  </a:cubicBezTo>
                  <a:cubicBezTo>
                    <a:pt x="698" y="190"/>
                    <a:pt x="698" y="190"/>
                    <a:pt x="698" y="190"/>
                  </a:cubicBezTo>
                  <a:cubicBezTo>
                    <a:pt x="698" y="85"/>
                    <a:pt x="698" y="85"/>
                    <a:pt x="698" y="85"/>
                  </a:cubicBezTo>
                  <a:cubicBezTo>
                    <a:pt x="734" y="85"/>
                    <a:pt x="734" y="85"/>
                    <a:pt x="734" y="85"/>
                  </a:cubicBezTo>
                  <a:cubicBezTo>
                    <a:pt x="747" y="85"/>
                    <a:pt x="759" y="98"/>
                    <a:pt x="757" y="122"/>
                  </a:cubicBezTo>
                  <a:cubicBezTo>
                    <a:pt x="757" y="190"/>
                    <a:pt x="757" y="190"/>
                    <a:pt x="757" y="190"/>
                  </a:cubicBezTo>
                  <a:cubicBezTo>
                    <a:pt x="794" y="190"/>
                    <a:pt x="794" y="190"/>
                    <a:pt x="794" y="190"/>
                  </a:cubicBezTo>
                  <a:cubicBezTo>
                    <a:pt x="794" y="116"/>
                    <a:pt x="794" y="116"/>
                    <a:pt x="794" y="116"/>
                  </a:cubicBezTo>
                  <a:cubicBezTo>
                    <a:pt x="794" y="72"/>
                    <a:pt x="770" y="49"/>
                    <a:pt x="739" y="49"/>
                  </a:cubicBezTo>
                  <a:cubicBezTo>
                    <a:pt x="660" y="49"/>
                    <a:pt x="660" y="49"/>
                    <a:pt x="660" y="49"/>
                  </a:cubicBezTo>
                  <a:cubicBezTo>
                    <a:pt x="660" y="171"/>
                    <a:pt x="660" y="171"/>
                    <a:pt x="660" y="171"/>
                  </a:cubicBezTo>
                  <a:cubicBezTo>
                    <a:pt x="605" y="50"/>
                    <a:pt x="605" y="50"/>
                    <a:pt x="605" y="50"/>
                  </a:cubicBezTo>
                  <a:cubicBezTo>
                    <a:pt x="580" y="50"/>
                    <a:pt x="580" y="50"/>
                    <a:pt x="580" y="50"/>
                  </a:cubicBezTo>
                  <a:cubicBezTo>
                    <a:pt x="527" y="166"/>
                    <a:pt x="527" y="166"/>
                    <a:pt x="527" y="166"/>
                  </a:cubicBezTo>
                  <a:cubicBezTo>
                    <a:pt x="527" y="150"/>
                    <a:pt x="507" y="139"/>
                    <a:pt x="507" y="139"/>
                  </a:cubicBezTo>
                  <a:cubicBezTo>
                    <a:pt x="525" y="140"/>
                    <a:pt x="545" y="56"/>
                    <a:pt x="483" y="50"/>
                  </a:cubicBezTo>
                  <a:cubicBezTo>
                    <a:pt x="382" y="50"/>
                    <a:pt x="382" y="50"/>
                    <a:pt x="382" y="50"/>
                  </a:cubicBezTo>
                  <a:cubicBezTo>
                    <a:pt x="382" y="151"/>
                    <a:pt x="382" y="151"/>
                    <a:pt x="382" y="151"/>
                  </a:cubicBezTo>
                  <a:cubicBezTo>
                    <a:pt x="372" y="151"/>
                    <a:pt x="372" y="151"/>
                    <a:pt x="372" y="151"/>
                  </a:cubicBezTo>
                  <a:cubicBezTo>
                    <a:pt x="365" y="150"/>
                    <a:pt x="357" y="136"/>
                    <a:pt x="357" y="127"/>
                  </a:cubicBezTo>
                  <a:cubicBezTo>
                    <a:pt x="357" y="35"/>
                    <a:pt x="357" y="35"/>
                    <a:pt x="357" y="35"/>
                  </a:cubicBezTo>
                  <a:cubicBezTo>
                    <a:pt x="735" y="35"/>
                    <a:pt x="735" y="35"/>
                    <a:pt x="735" y="35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320" y="35"/>
                    <a:pt x="320" y="35"/>
                    <a:pt x="320" y="35"/>
                  </a:cubicBezTo>
                  <a:cubicBezTo>
                    <a:pt x="320" y="135"/>
                    <a:pt x="320" y="135"/>
                    <a:pt x="320" y="135"/>
                  </a:cubicBezTo>
                  <a:cubicBezTo>
                    <a:pt x="320" y="163"/>
                    <a:pt x="351" y="189"/>
                    <a:pt x="381" y="190"/>
                  </a:cubicBezTo>
                  <a:cubicBezTo>
                    <a:pt x="420" y="190"/>
                    <a:pt x="420" y="190"/>
                    <a:pt x="420" y="190"/>
                  </a:cubicBezTo>
                  <a:cubicBezTo>
                    <a:pt x="420" y="152"/>
                    <a:pt x="420" y="152"/>
                    <a:pt x="420" y="152"/>
                  </a:cubicBezTo>
                  <a:lnTo>
                    <a:pt x="462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215423" y="6443769"/>
            <a:ext cx="585677" cy="3661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 i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fld id="{B47EACD1-5E96-44FB-A4C1-CFE96D4CB59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188643" y="6482349"/>
            <a:ext cx="4205608" cy="289023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0" y="2065867"/>
            <a:ext cx="914400" cy="1219200"/>
          </a:xfrm>
          <a:prstGeom prst="rect">
            <a:avLst/>
          </a:prstGeom>
        </p:spPr>
        <p:txBody>
          <a:bodyPr vert="horz" wrap="none" lIns="0" tIns="45720" rIns="91440" bIns="45720" rtlCol="0">
            <a:normAutofit/>
          </a:bodyPr>
          <a:lstStyle/>
          <a:p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42899" y="6503748"/>
            <a:ext cx="845744" cy="184666"/>
          </a:xfrm>
          <a:prstGeom prst="rect">
            <a:avLst/>
          </a:prstGeom>
        </p:spPr>
        <p:txBody>
          <a:bodyPr vert="horz" wrap="none" lIns="0" tIns="45720" rIns="91440" bIns="45720" rtlCol="0">
            <a:spAutoFit/>
          </a:bodyPr>
          <a:lstStyle/>
          <a:p>
            <a:pPr marL="0" algn="l" defTabSz="685800" rtl="0" eaLnBrk="1" latinLnBrk="0" hangingPunct="1"/>
            <a:r>
              <a:rPr lang="en-US" sz="60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2015 © ADTRAN, Inc.</a:t>
            </a:r>
          </a:p>
        </p:txBody>
      </p:sp>
    </p:spTree>
    <p:extLst>
      <p:ext uri="{BB962C8B-B14F-4D97-AF65-F5344CB8AC3E}">
        <p14:creationId xmlns:p14="http://schemas.microsoft.com/office/powerpoint/2010/main" val="2930343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i="1" kern="1200" cap="all" baseline="0">
          <a:solidFill>
            <a:srgbClr val="231F20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216" userDrawn="1">
          <p15:clr>
            <a:srgbClr val="F26B43"/>
          </p15:clr>
        </p15:guide>
        <p15:guide id="2" pos="5544" userDrawn="1">
          <p15:clr>
            <a:srgbClr val="F26B43"/>
          </p15:clr>
        </p15:guide>
        <p15:guide id="3" orient="horz" pos="2907" userDrawn="1">
          <p15:clr>
            <a:srgbClr val="F26B43"/>
          </p15:clr>
        </p15:guide>
        <p15:guide id="4" orient="horz" pos="719" userDrawn="1">
          <p15:clr>
            <a:srgbClr val="F26B43"/>
          </p15:clr>
        </p15:guide>
        <p15:guide id="5" orient="horz" pos="1812" userDrawn="1">
          <p15:clr>
            <a:srgbClr val="F26B43"/>
          </p15:clr>
        </p15:guide>
        <p15:guide id="6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tmp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Regression Compactor</a:t>
            </a:r>
            <a:endParaRPr lang="en-IN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About Optimization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Malli, </a:t>
            </a:r>
            <a:r>
              <a:rPr lang="en-US" dirty="0" err="1" smtClean="0"/>
              <a:t>Sarada</a:t>
            </a:r>
            <a:r>
              <a:rPr lang="en-US" dirty="0" smtClean="0"/>
              <a:t>, Prasad</a:t>
            </a:r>
            <a:endParaRPr lang="en-IN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29-Feb-2016</a:t>
            </a:r>
            <a:endParaRPr lang="en-IN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3768" y="1556792"/>
            <a:ext cx="6660232" cy="2195395"/>
          </a:xfrm>
        </p:spPr>
        <p:txBody>
          <a:bodyPr>
            <a:normAutofit fontScale="85000" lnSpcReduction="20000"/>
          </a:bodyPr>
          <a:lstStyle/>
          <a:p>
            <a:pPr algn="just">
              <a:buFont typeface="Wingdings" pitchFamily="2" charset="2"/>
              <a:buChar char="q"/>
            </a:pPr>
            <a:r>
              <a:rPr lang="en-IN" sz="1500" b="1" dirty="0" smtClean="0">
                <a:ea typeface="FangSong" pitchFamily="49" charset="-122"/>
              </a:rPr>
              <a:t>Shire Base Regression testing is a unique testing across all ADTRAN products (TA5Ks, OSPs, NCTEs) and used by different groups such as DVT, SMOKE, SBT.</a:t>
            </a:r>
          </a:p>
          <a:p>
            <a:pPr algn="just">
              <a:buFont typeface="Wingdings" pitchFamily="2" charset="2"/>
              <a:buChar char="q"/>
            </a:pPr>
            <a:r>
              <a:rPr lang="en-IN" b="1" dirty="0" smtClean="0">
                <a:ea typeface="FangSong" pitchFamily="49" charset="-122"/>
              </a:rPr>
              <a:t> What we are doing</a:t>
            </a:r>
          </a:p>
          <a:p>
            <a:pPr lvl="1" algn="just">
              <a:buFont typeface="Wingdings" pitchFamily="2" charset="2"/>
              <a:buChar char="q"/>
            </a:pPr>
            <a:r>
              <a:rPr lang="en-IN" b="1" dirty="0" smtClean="0">
                <a:ea typeface="FangSong" pitchFamily="49" charset="-122"/>
              </a:rPr>
              <a:t>CLI</a:t>
            </a:r>
          </a:p>
          <a:p>
            <a:pPr lvl="2" algn="just">
              <a:buFont typeface="Wingdings" pitchFamily="2" charset="2"/>
              <a:buChar char="q"/>
            </a:pPr>
            <a:r>
              <a:rPr lang="en-IN" b="1" dirty="0" smtClean="0">
                <a:ea typeface="FangSong" pitchFamily="49" charset="-122"/>
              </a:rPr>
              <a:t>Traversal, Walk, Syntax, TACACAS, </a:t>
            </a:r>
            <a:r>
              <a:rPr lang="en-IN" b="1" dirty="0" err="1" smtClean="0">
                <a:ea typeface="FangSong" pitchFamily="49" charset="-122"/>
              </a:rPr>
              <a:t>DBError</a:t>
            </a:r>
            <a:r>
              <a:rPr lang="en-IN" b="1" dirty="0" smtClean="0">
                <a:ea typeface="FangSong" pitchFamily="49" charset="-122"/>
              </a:rPr>
              <a:t> Check</a:t>
            </a:r>
          </a:p>
          <a:p>
            <a:pPr lvl="1">
              <a:buFont typeface="Wingdings" pitchFamily="2" charset="2"/>
              <a:buChar char="q"/>
            </a:pPr>
            <a:r>
              <a:rPr lang="en-IN" b="1" dirty="0" smtClean="0">
                <a:ea typeface="FangSong" pitchFamily="49" charset="-122"/>
              </a:rPr>
              <a:t>Alarm</a:t>
            </a:r>
            <a:br>
              <a:rPr lang="en-IN" b="1" dirty="0" smtClean="0">
                <a:ea typeface="FangSong" pitchFamily="49" charset="-122"/>
              </a:rPr>
            </a:br>
            <a:endParaRPr lang="en-IN" b="1" dirty="0" smtClean="0">
              <a:ea typeface="FangSong" pitchFamily="49" charset="-122"/>
            </a:endParaRPr>
          </a:p>
          <a:p>
            <a:pPr lvl="2" algn="just">
              <a:buFont typeface="Wingdings" pitchFamily="2" charset="2"/>
              <a:buChar char="q"/>
            </a:pPr>
            <a:r>
              <a:rPr lang="en-IN" b="1" dirty="0" smtClean="0">
                <a:ea typeface="FangSong" pitchFamily="49" charset="-122"/>
              </a:rPr>
              <a:t>CLI, SNMP V2, SNMP NB V1, SNMP NB V2, AOE, TL1,  TL1 NB, Web, </a:t>
            </a:r>
            <a:r>
              <a:rPr lang="en-IN" b="1" dirty="0" err="1" smtClean="0">
                <a:ea typeface="FangSong" pitchFamily="49" charset="-122"/>
              </a:rPr>
              <a:t>Syslog</a:t>
            </a:r>
            <a:r>
              <a:rPr lang="en-IN" b="1" dirty="0" smtClean="0">
                <a:ea typeface="FangSong" pitchFamily="49" charset="-122"/>
              </a:rPr>
              <a:t>, AUTONOMOUS</a:t>
            </a:r>
          </a:p>
          <a:p>
            <a:pPr lvl="1" algn="just">
              <a:buFont typeface="Wingdings" pitchFamily="2" charset="2"/>
              <a:buChar char="q"/>
            </a:pPr>
            <a:r>
              <a:rPr lang="en-US" b="1" dirty="0" smtClean="0">
                <a:ea typeface="FangSong" pitchFamily="49" charset="-122"/>
              </a:rPr>
              <a:t>RESTConf</a:t>
            </a:r>
          </a:p>
          <a:p>
            <a:pPr lvl="2" algn="just">
              <a:buFont typeface="Wingdings" pitchFamily="2" charset="2"/>
              <a:buChar char="q"/>
            </a:pPr>
            <a:r>
              <a:rPr lang="en-US" b="1" dirty="0" smtClean="0">
                <a:ea typeface="FangSong" pitchFamily="49" charset="-122"/>
              </a:rPr>
              <a:t>Generate different RESTConf URIs from a YANG model</a:t>
            </a:r>
          </a:p>
          <a:p>
            <a:pPr lvl="1" algn="just">
              <a:buFont typeface="Wingdings" pitchFamily="2" charset="2"/>
              <a:buChar char="q"/>
            </a:pPr>
            <a:r>
              <a:rPr lang="en-US" b="1" dirty="0" err="1" smtClean="0">
                <a:ea typeface="FangSong" pitchFamily="49" charset="-122"/>
              </a:rPr>
              <a:t>iTest</a:t>
            </a:r>
            <a:r>
              <a:rPr lang="en-US" b="1" dirty="0" smtClean="0">
                <a:ea typeface="FangSong" pitchFamily="49" charset="-122"/>
              </a:rPr>
              <a:t> Response maps</a:t>
            </a:r>
          </a:p>
          <a:p>
            <a:pPr lvl="2"/>
            <a:endParaRPr lang="en-IN" b="1" dirty="0" smtClean="0">
              <a:latin typeface="Bradley Hand ITC" pitchFamily="66" charset="0"/>
              <a:ea typeface="FangSong" pitchFamily="49" charset="-122"/>
            </a:endParaRPr>
          </a:p>
          <a:p>
            <a:endParaRPr lang="en-IN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1556792"/>
            <a:ext cx="2304256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Diagram 5"/>
          <p:cNvGraphicFramePr/>
          <p:nvPr/>
        </p:nvGraphicFramePr>
        <p:xfrm>
          <a:off x="2793504" y="3717032"/>
          <a:ext cx="5328592" cy="2592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Freeform 8"/>
          <p:cNvSpPr/>
          <p:nvPr/>
        </p:nvSpPr>
        <p:spPr>
          <a:xfrm>
            <a:off x="4876089" y="3679880"/>
            <a:ext cx="2072175" cy="2413416"/>
          </a:xfrm>
          <a:custGeom>
            <a:avLst/>
            <a:gdLst>
              <a:gd name="connsiteX0" fmla="*/ 18523 w 2072175"/>
              <a:gd name="connsiteY0" fmla="*/ 239843 h 2413416"/>
              <a:gd name="connsiteX1" fmla="*/ 33513 w 2072175"/>
              <a:gd name="connsiteY1" fmla="*/ 284813 h 2413416"/>
              <a:gd name="connsiteX2" fmla="*/ 48503 w 2072175"/>
              <a:gd name="connsiteY2" fmla="*/ 344774 h 2413416"/>
              <a:gd name="connsiteX3" fmla="*/ 78483 w 2072175"/>
              <a:gd name="connsiteY3" fmla="*/ 404734 h 2413416"/>
              <a:gd name="connsiteX4" fmla="*/ 93474 w 2072175"/>
              <a:gd name="connsiteY4" fmla="*/ 464695 h 2413416"/>
              <a:gd name="connsiteX5" fmla="*/ 123454 w 2072175"/>
              <a:gd name="connsiteY5" fmla="*/ 554636 h 2413416"/>
              <a:gd name="connsiteX6" fmla="*/ 153434 w 2072175"/>
              <a:gd name="connsiteY6" fmla="*/ 689548 h 2413416"/>
              <a:gd name="connsiteX7" fmla="*/ 168424 w 2072175"/>
              <a:gd name="connsiteY7" fmla="*/ 734518 h 2413416"/>
              <a:gd name="connsiteX8" fmla="*/ 198405 w 2072175"/>
              <a:gd name="connsiteY8" fmla="*/ 779489 h 2413416"/>
              <a:gd name="connsiteX9" fmla="*/ 243375 w 2072175"/>
              <a:gd name="connsiteY9" fmla="*/ 929390 h 2413416"/>
              <a:gd name="connsiteX10" fmla="*/ 258365 w 2072175"/>
              <a:gd name="connsiteY10" fmla="*/ 974361 h 2413416"/>
              <a:gd name="connsiteX11" fmla="*/ 273356 w 2072175"/>
              <a:gd name="connsiteY11" fmla="*/ 1049311 h 2413416"/>
              <a:gd name="connsiteX12" fmla="*/ 303336 w 2072175"/>
              <a:gd name="connsiteY12" fmla="*/ 1094282 h 2413416"/>
              <a:gd name="connsiteX13" fmla="*/ 348306 w 2072175"/>
              <a:gd name="connsiteY13" fmla="*/ 1184223 h 2413416"/>
              <a:gd name="connsiteX14" fmla="*/ 393277 w 2072175"/>
              <a:gd name="connsiteY14" fmla="*/ 1334125 h 2413416"/>
              <a:gd name="connsiteX15" fmla="*/ 408267 w 2072175"/>
              <a:gd name="connsiteY15" fmla="*/ 1379095 h 2413416"/>
              <a:gd name="connsiteX16" fmla="*/ 468228 w 2072175"/>
              <a:gd name="connsiteY16" fmla="*/ 1484026 h 2413416"/>
              <a:gd name="connsiteX17" fmla="*/ 528188 w 2072175"/>
              <a:gd name="connsiteY17" fmla="*/ 1588957 h 2413416"/>
              <a:gd name="connsiteX18" fmla="*/ 573159 w 2072175"/>
              <a:gd name="connsiteY18" fmla="*/ 1678898 h 2413416"/>
              <a:gd name="connsiteX19" fmla="*/ 618129 w 2072175"/>
              <a:gd name="connsiteY19" fmla="*/ 1783830 h 2413416"/>
              <a:gd name="connsiteX20" fmla="*/ 678090 w 2072175"/>
              <a:gd name="connsiteY20" fmla="*/ 1873770 h 2413416"/>
              <a:gd name="connsiteX21" fmla="*/ 708070 w 2072175"/>
              <a:gd name="connsiteY21" fmla="*/ 1903751 h 2413416"/>
              <a:gd name="connsiteX22" fmla="*/ 768031 w 2072175"/>
              <a:gd name="connsiteY22" fmla="*/ 1993692 h 2413416"/>
              <a:gd name="connsiteX23" fmla="*/ 842982 w 2072175"/>
              <a:gd name="connsiteY23" fmla="*/ 2068643 h 2413416"/>
              <a:gd name="connsiteX24" fmla="*/ 917933 w 2072175"/>
              <a:gd name="connsiteY24" fmla="*/ 2158584 h 2413416"/>
              <a:gd name="connsiteX25" fmla="*/ 1007874 w 2072175"/>
              <a:gd name="connsiteY25" fmla="*/ 2218544 h 2413416"/>
              <a:gd name="connsiteX26" fmla="*/ 1037854 w 2072175"/>
              <a:gd name="connsiteY26" fmla="*/ 2248525 h 2413416"/>
              <a:gd name="connsiteX27" fmla="*/ 1067834 w 2072175"/>
              <a:gd name="connsiteY27" fmla="*/ 2293495 h 2413416"/>
              <a:gd name="connsiteX28" fmla="*/ 1112805 w 2072175"/>
              <a:gd name="connsiteY28" fmla="*/ 2308485 h 2413416"/>
              <a:gd name="connsiteX29" fmla="*/ 1202746 w 2072175"/>
              <a:gd name="connsiteY29" fmla="*/ 2353456 h 2413416"/>
              <a:gd name="connsiteX30" fmla="*/ 1247716 w 2072175"/>
              <a:gd name="connsiteY30" fmla="*/ 2383436 h 2413416"/>
              <a:gd name="connsiteX31" fmla="*/ 1412608 w 2072175"/>
              <a:gd name="connsiteY31" fmla="*/ 2413416 h 2413416"/>
              <a:gd name="connsiteX32" fmla="*/ 1667441 w 2072175"/>
              <a:gd name="connsiteY32" fmla="*/ 2398426 h 2413416"/>
              <a:gd name="connsiteX33" fmla="*/ 1727401 w 2072175"/>
              <a:gd name="connsiteY33" fmla="*/ 2383436 h 2413416"/>
              <a:gd name="connsiteX34" fmla="*/ 1817342 w 2072175"/>
              <a:gd name="connsiteY34" fmla="*/ 2353456 h 2413416"/>
              <a:gd name="connsiteX35" fmla="*/ 1892293 w 2072175"/>
              <a:gd name="connsiteY35" fmla="*/ 2278505 h 2413416"/>
              <a:gd name="connsiteX36" fmla="*/ 1922274 w 2072175"/>
              <a:gd name="connsiteY36" fmla="*/ 2248525 h 2413416"/>
              <a:gd name="connsiteX37" fmla="*/ 1952254 w 2072175"/>
              <a:gd name="connsiteY37" fmla="*/ 2218544 h 2413416"/>
              <a:gd name="connsiteX38" fmla="*/ 1997224 w 2072175"/>
              <a:gd name="connsiteY38" fmla="*/ 2083633 h 2413416"/>
              <a:gd name="connsiteX39" fmla="*/ 2042195 w 2072175"/>
              <a:gd name="connsiteY39" fmla="*/ 1918741 h 2413416"/>
              <a:gd name="connsiteX40" fmla="*/ 2072175 w 2072175"/>
              <a:gd name="connsiteY40" fmla="*/ 1738859 h 2413416"/>
              <a:gd name="connsiteX41" fmla="*/ 2057185 w 2072175"/>
              <a:gd name="connsiteY41" fmla="*/ 1364105 h 2413416"/>
              <a:gd name="connsiteX42" fmla="*/ 2042195 w 2072175"/>
              <a:gd name="connsiteY42" fmla="*/ 1319134 h 2413416"/>
              <a:gd name="connsiteX43" fmla="*/ 2027205 w 2072175"/>
              <a:gd name="connsiteY43" fmla="*/ 1199213 h 2413416"/>
              <a:gd name="connsiteX44" fmla="*/ 2012215 w 2072175"/>
              <a:gd name="connsiteY44" fmla="*/ 1154243 h 2413416"/>
              <a:gd name="connsiteX45" fmla="*/ 1997224 w 2072175"/>
              <a:gd name="connsiteY45" fmla="*/ 1094282 h 2413416"/>
              <a:gd name="connsiteX46" fmla="*/ 1982234 w 2072175"/>
              <a:gd name="connsiteY46" fmla="*/ 1049311 h 2413416"/>
              <a:gd name="connsiteX47" fmla="*/ 1967244 w 2072175"/>
              <a:gd name="connsiteY47" fmla="*/ 959370 h 2413416"/>
              <a:gd name="connsiteX48" fmla="*/ 1922274 w 2072175"/>
              <a:gd name="connsiteY48" fmla="*/ 869430 h 2413416"/>
              <a:gd name="connsiteX49" fmla="*/ 1907283 w 2072175"/>
              <a:gd name="connsiteY49" fmla="*/ 824459 h 2413416"/>
              <a:gd name="connsiteX50" fmla="*/ 1847323 w 2072175"/>
              <a:gd name="connsiteY50" fmla="*/ 749508 h 2413416"/>
              <a:gd name="connsiteX51" fmla="*/ 1832333 w 2072175"/>
              <a:gd name="connsiteY51" fmla="*/ 704538 h 2413416"/>
              <a:gd name="connsiteX52" fmla="*/ 1802352 w 2072175"/>
              <a:gd name="connsiteY52" fmla="*/ 674557 h 2413416"/>
              <a:gd name="connsiteX53" fmla="*/ 1772372 w 2072175"/>
              <a:gd name="connsiteY53" fmla="*/ 584616 h 2413416"/>
              <a:gd name="connsiteX54" fmla="*/ 1712411 w 2072175"/>
              <a:gd name="connsiteY54" fmla="*/ 509666 h 2413416"/>
              <a:gd name="connsiteX55" fmla="*/ 1622470 w 2072175"/>
              <a:gd name="connsiteY55" fmla="*/ 389744 h 2413416"/>
              <a:gd name="connsiteX56" fmla="*/ 1592490 w 2072175"/>
              <a:gd name="connsiteY56" fmla="*/ 344774 h 2413416"/>
              <a:gd name="connsiteX57" fmla="*/ 1547519 w 2072175"/>
              <a:gd name="connsiteY57" fmla="*/ 329784 h 2413416"/>
              <a:gd name="connsiteX58" fmla="*/ 1472569 w 2072175"/>
              <a:gd name="connsiteY58" fmla="*/ 284813 h 2413416"/>
              <a:gd name="connsiteX59" fmla="*/ 1442588 w 2072175"/>
              <a:gd name="connsiteY59" fmla="*/ 254833 h 2413416"/>
              <a:gd name="connsiteX60" fmla="*/ 1352647 w 2072175"/>
              <a:gd name="connsiteY60" fmla="*/ 224852 h 2413416"/>
              <a:gd name="connsiteX61" fmla="*/ 1307677 w 2072175"/>
              <a:gd name="connsiteY61" fmla="*/ 194872 h 2413416"/>
              <a:gd name="connsiteX62" fmla="*/ 1217736 w 2072175"/>
              <a:gd name="connsiteY62" fmla="*/ 164892 h 2413416"/>
              <a:gd name="connsiteX63" fmla="*/ 1142785 w 2072175"/>
              <a:gd name="connsiteY63" fmla="*/ 119921 h 2413416"/>
              <a:gd name="connsiteX64" fmla="*/ 1097815 w 2072175"/>
              <a:gd name="connsiteY64" fmla="*/ 89941 h 2413416"/>
              <a:gd name="connsiteX65" fmla="*/ 1007874 w 2072175"/>
              <a:gd name="connsiteY65" fmla="*/ 59961 h 2413416"/>
              <a:gd name="connsiteX66" fmla="*/ 917933 w 2072175"/>
              <a:gd name="connsiteY66" fmla="*/ 29980 h 2413416"/>
              <a:gd name="connsiteX67" fmla="*/ 798011 w 2072175"/>
              <a:gd name="connsiteY67" fmla="*/ 0 h 2413416"/>
              <a:gd name="connsiteX68" fmla="*/ 288346 w 2072175"/>
              <a:gd name="connsiteY68" fmla="*/ 14990 h 2413416"/>
              <a:gd name="connsiteX69" fmla="*/ 198405 w 2072175"/>
              <a:gd name="connsiteY69" fmla="*/ 44970 h 2413416"/>
              <a:gd name="connsiteX70" fmla="*/ 168424 w 2072175"/>
              <a:gd name="connsiteY70" fmla="*/ 74951 h 2413416"/>
              <a:gd name="connsiteX71" fmla="*/ 78483 w 2072175"/>
              <a:gd name="connsiteY71" fmla="*/ 119921 h 2413416"/>
              <a:gd name="connsiteX72" fmla="*/ 18523 w 2072175"/>
              <a:gd name="connsiteY72" fmla="*/ 194872 h 2413416"/>
              <a:gd name="connsiteX73" fmla="*/ 18523 w 2072175"/>
              <a:gd name="connsiteY73" fmla="*/ 239843 h 241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2072175" h="2413416">
                <a:moveTo>
                  <a:pt x="18523" y="239843"/>
                </a:moveTo>
                <a:cubicBezTo>
                  <a:pt x="21021" y="254833"/>
                  <a:pt x="29172" y="269620"/>
                  <a:pt x="33513" y="284813"/>
                </a:cubicBezTo>
                <a:cubicBezTo>
                  <a:pt x="39173" y="304622"/>
                  <a:pt x="41269" y="325484"/>
                  <a:pt x="48503" y="344774"/>
                </a:cubicBezTo>
                <a:cubicBezTo>
                  <a:pt x="56349" y="365697"/>
                  <a:pt x="70637" y="383811"/>
                  <a:pt x="78483" y="404734"/>
                </a:cubicBezTo>
                <a:cubicBezTo>
                  <a:pt x="85717" y="424024"/>
                  <a:pt x="87554" y="444962"/>
                  <a:pt x="93474" y="464695"/>
                </a:cubicBezTo>
                <a:cubicBezTo>
                  <a:pt x="102555" y="494964"/>
                  <a:pt x="117256" y="523648"/>
                  <a:pt x="123454" y="554636"/>
                </a:cubicBezTo>
                <a:cubicBezTo>
                  <a:pt x="133757" y="606153"/>
                  <a:pt x="139321" y="640154"/>
                  <a:pt x="153434" y="689548"/>
                </a:cubicBezTo>
                <a:cubicBezTo>
                  <a:pt x="157775" y="704741"/>
                  <a:pt x="161358" y="720385"/>
                  <a:pt x="168424" y="734518"/>
                </a:cubicBezTo>
                <a:cubicBezTo>
                  <a:pt x="176481" y="750632"/>
                  <a:pt x="188411" y="764499"/>
                  <a:pt x="198405" y="779489"/>
                </a:cubicBezTo>
                <a:cubicBezTo>
                  <a:pt x="221060" y="870109"/>
                  <a:pt x="206880" y="819903"/>
                  <a:pt x="243375" y="929390"/>
                </a:cubicBezTo>
                <a:cubicBezTo>
                  <a:pt x="248372" y="944380"/>
                  <a:pt x="255266" y="958867"/>
                  <a:pt x="258365" y="974361"/>
                </a:cubicBezTo>
                <a:cubicBezTo>
                  <a:pt x="263362" y="999344"/>
                  <a:pt x="264410" y="1025455"/>
                  <a:pt x="273356" y="1049311"/>
                </a:cubicBezTo>
                <a:cubicBezTo>
                  <a:pt x="279682" y="1066180"/>
                  <a:pt x="295279" y="1078168"/>
                  <a:pt x="303336" y="1094282"/>
                </a:cubicBezTo>
                <a:cubicBezTo>
                  <a:pt x="365397" y="1218406"/>
                  <a:pt x="262387" y="1055341"/>
                  <a:pt x="348306" y="1184223"/>
                </a:cubicBezTo>
                <a:cubicBezTo>
                  <a:pt x="370962" y="1274841"/>
                  <a:pt x="356782" y="1224641"/>
                  <a:pt x="393277" y="1334125"/>
                </a:cubicBezTo>
                <a:cubicBezTo>
                  <a:pt x="398274" y="1349115"/>
                  <a:pt x="401201" y="1364962"/>
                  <a:pt x="408267" y="1379095"/>
                </a:cubicBezTo>
                <a:cubicBezTo>
                  <a:pt x="498864" y="1560292"/>
                  <a:pt x="383476" y="1335711"/>
                  <a:pt x="468228" y="1484026"/>
                </a:cubicBezTo>
                <a:cubicBezTo>
                  <a:pt x="544310" y="1617169"/>
                  <a:pt x="455140" y="1479384"/>
                  <a:pt x="528188" y="1588957"/>
                </a:cubicBezTo>
                <a:cubicBezTo>
                  <a:pt x="565866" y="1701993"/>
                  <a:pt x="515040" y="1562662"/>
                  <a:pt x="573159" y="1678898"/>
                </a:cubicBezTo>
                <a:cubicBezTo>
                  <a:pt x="635193" y="1802964"/>
                  <a:pt x="524546" y="1627860"/>
                  <a:pt x="618129" y="1783830"/>
                </a:cubicBezTo>
                <a:cubicBezTo>
                  <a:pt x="636667" y="1814727"/>
                  <a:pt x="652612" y="1848291"/>
                  <a:pt x="678090" y="1873770"/>
                </a:cubicBezTo>
                <a:cubicBezTo>
                  <a:pt x="688083" y="1883764"/>
                  <a:pt x="699590" y="1892445"/>
                  <a:pt x="708070" y="1903751"/>
                </a:cubicBezTo>
                <a:cubicBezTo>
                  <a:pt x="729689" y="1932577"/>
                  <a:pt x="742553" y="1968214"/>
                  <a:pt x="768031" y="1993692"/>
                </a:cubicBezTo>
                <a:cubicBezTo>
                  <a:pt x="793015" y="2018676"/>
                  <a:pt x="823383" y="2039245"/>
                  <a:pt x="842982" y="2068643"/>
                </a:cubicBezTo>
                <a:cubicBezTo>
                  <a:pt x="869631" y="2108617"/>
                  <a:pt x="877980" y="2127510"/>
                  <a:pt x="917933" y="2158584"/>
                </a:cubicBezTo>
                <a:cubicBezTo>
                  <a:pt x="946375" y="2180705"/>
                  <a:pt x="982396" y="2193065"/>
                  <a:pt x="1007874" y="2218544"/>
                </a:cubicBezTo>
                <a:cubicBezTo>
                  <a:pt x="1017867" y="2228538"/>
                  <a:pt x="1029025" y="2237489"/>
                  <a:pt x="1037854" y="2248525"/>
                </a:cubicBezTo>
                <a:cubicBezTo>
                  <a:pt x="1049108" y="2262593"/>
                  <a:pt x="1053766" y="2282241"/>
                  <a:pt x="1067834" y="2293495"/>
                </a:cubicBezTo>
                <a:cubicBezTo>
                  <a:pt x="1080173" y="2303366"/>
                  <a:pt x="1097815" y="2303488"/>
                  <a:pt x="1112805" y="2308485"/>
                </a:cubicBezTo>
                <a:cubicBezTo>
                  <a:pt x="1173145" y="2368827"/>
                  <a:pt x="1106053" y="2312017"/>
                  <a:pt x="1202746" y="2353456"/>
                </a:cubicBezTo>
                <a:cubicBezTo>
                  <a:pt x="1219305" y="2360553"/>
                  <a:pt x="1231602" y="2375379"/>
                  <a:pt x="1247716" y="2383436"/>
                </a:cubicBezTo>
                <a:cubicBezTo>
                  <a:pt x="1293931" y="2406543"/>
                  <a:pt x="1371271" y="2408249"/>
                  <a:pt x="1412608" y="2413416"/>
                </a:cubicBezTo>
                <a:cubicBezTo>
                  <a:pt x="1497552" y="2408419"/>
                  <a:pt x="1582733" y="2406493"/>
                  <a:pt x="1667441" y="2398426"/>
                </a:cubicBezTo>
                <a:cubicBezTo>
                  <a:pt x="1687950" y="2396473"/>
                  <a:pt x="1707668" y="2389356"/>
                  <a:pt x="1727401" y="2383436"/>
                </a:cubicBezTo>
                <a:cubicBezTo>
                  <a:pt x="1757670" y="2374355"/>
                  <a:pt x="1817342" y="2353456"/>
                  <a:pt x="1817342" y="2353456"/>
                </a:cubicBezTo>
                <a:lnTo>
                  <a:pt x="1892293" y="2278505"/>
                </a:lnTo>
                <a:lnTo>
                  <a:pt x="1922274" y="2248525"/>
                </a:lnTo>
                <a:lnTo>
                  <a:pt x="1952254" y="2218544"/>
                </a:lnTo>
                <a:lnTo>
                  <a:pt x="1997224" y="2083633"/>
                </a:lnTo>
                <a:cubicBezTo>
                  <a:pt x="2014873" y="2030689"/>
                  <a:pt x="2035431" y="1972853"/>
                  <a:pt x="2042195" y="1918741"/>
                </a:cubicBezTo>
                <a:cubicBezTo>
                  <a:pt x="2059740" y="1778377"/>
                  <a:pt x="2047415" y="1837902"/>
                  <a:pt x="2072175" y="1738859"/>
                </a:cubicBezTo>
                <a:cubicBezTo>
                  <a:pt x="2067178" y="1613941"/>
                  <a:pt x="2066092" y="1488805"/>
                  <a:pt x="2057185" y="1364105"/>
                </a:cubicBezTo>
                <a:cubicBezTo>
                  <a:pt x="2056059" y="1348344"/>
                  <a:pt x="2045022" y="1334680"/>
                  <a:pt x="2042195" y="1319134"/>
                </a:cubicBezTo>
                <a:cubicBezTo>
                  <a:pt x="2034989" y="1279499"/>
                  <a:pt x="2034411" y="1238848"/>
                  <a:pt x="2027205" y="1199213"/>
                </a:cubicBezTo>
                <a:cubicBezTo>
                  <a:pt x="2024378" y="1183667"/>
                  <a:pt x="2016556" y="1169436"/>
                  <a:pt x="2012215" y="1154243"/>
                </a:cubicBezTo>
                <a:cubicBezTo>
                  <a:pt x="2006555" y="1134434"/>
                  <a:pt x="2002884" y="1114091"/>
                  <a:pt x="1997224" y="1094282"/>
                </a:cubicBezTo>
                <a:cubicBezTo>
                  <a:pt x="1992883" y="1079089"/>
                  <a:pt x="1985662" y="1064736"/>
                  <a:pt x="1982234" y="1049311"/>
                </a:cubicBezTo>
                <a:cubicBezTo>
                  <a:pt x="1975641" y="1019641"/>
                  <a:pt x="1973837" y="989040"/>
                  <a:pt x="1967244" y="959370"/>
                </a:cubicBezTo>
                <a:cubicBezTo>
                  <a:pt x="1952173" y="891552"/>
                  <a:pt x="1954615" y="934111"/>
                  <a:pt x="1922274" y="869430"/>
                </a:cubicBezTo>
                <a:cubicBezTo>
                  <a:pt x="1915207" y="855297"/>
                  <a:pt x="1914350" y="838592"/>
                  <a:pt x="1907283" y="824459"/>
                </a:cubicBezTo>
                <a:cubicBezTo>
                  <a:pt x="1888373" y="786640"/>
                  <a:pt x="1875207" y="777393"/>
                  <a:pt x="1847323" y="749508"/>
                </a:cubicBezTo>
                <a:cubicBezTo>
                  <a:pt x="1842326" y="734518"/>
                  <a:pt x="1840463" y="718087"/>
                  <a:pt x="1832333" y="704538"/>
                </a:cubicBezTo>
                <a:cubicBezTo>
                  <a:pt x="1825061" y="692419"/>
                  <a:pt x="1808673" y="687198"/>
                  <a:pt x="1802352" y="674557"/>
                </a:cubicBezTo>
                <a:cubicBezTo>
                  <a:pt x="1788219" y="646291"/>
                  <a:pt x="1789902" y="610910"/>
                  <a:pt x="1772372" y="584616"/>
                </a:cubicBezTo>
                <a:cubicBezTo>
                  <a:pt x="1734552" y="527887"/>
                  <a:pt x="1755131" y="552385"/>
                  <a:pt x="1712411" y="509666"/>
                </a:cubicBezTo>
                <a:cubicBezTo>
                  <a:pt x="1673410" y="392661"/>
                  <a:pt x="1737301" y="561990"/>
                  <a:pt x="1622470" y="389744"/>
                </a:cubicBezTo>
                <a:cubicBezTo>
                  <a:pt x="1612477" y="374754"/>
                  <a:pt x="1606558" y="356028"/>
                  <a:pt x="1592490" y="344774"/>
                </a:cubicBezTo>
                <a:cubicBezTo>
                  <a:pt x="1580151" y="334903"/>
                  <a:pt x="1562509" y="334781"/>
                  <a:pt x="1547519" y="329784"/>
                </a:cubicBezTo>
                <a:cubicBezTo>
                  <a:pt x="1471561" y="253823"/>
                  <a:pt x="1569860" y="343187"/>
                  <a:pt x="1472569" y="284813"/>
                </a:cubicBezTo>
                <a:cubicBezTo>
                  <a:pt x="1460450" y="277542"/>
                  <a:pt x="1455229" y="261153"/>
                  <a:pt x="1442588" y="254833"/>
                </a:cubicBezTo>
                <a:cubicBezTo>
                  <a:pt x="1414322" y="240700"/>
                  <a:pt x="1378942" y="242382"/>
                  <a:pt x="1352647" y="224852"/>
                </a:cubicBezTo>
                <a:cubicBezTo>
                  <a:pt x="1337657" y="214859"/>
                  <a:pt x="1324140" y="202189"/>
                  <a:pt x="1307677" y="194872"/>
                </a:cubicBezTo>
                <a:cubicBezTo>
                  <a:pt x="1278799" y="182037"/>
                  <a:pt x="1217736" y="164892"/>
                  <a:pt x="1217736" y="164892"/>
                </a:cubicBezTo>
                <a:cubicBezTo>
                  <a:pt x="1159179" y="106333"/>
                  <a:pt x="1220622" y="158839"/>
                  <a:pt x="1142785" y="119921"/>
                </a:cubicBezTo>
                <a:cubicBezTo>
                  <a:pt x="1126671" y="111864"/>
                  <a:pt x="1114278" y="97258"/>
                  <a:pt x="1097815" y="89941"/>
                </a:cubicBezTo>
                <a:cubicBezTo>
                  <a:pt x="1068937" y="77106"/>
                  <a:pt x="1037854" y="69954"/>
                  <a:pt x="1007874" y="59961"/>
                </a:cubicBezTo>
                <a:lnTo>
                  <a:pt x="917933" y="29980"/>
                </a:lnTo>
                <a:cubicBezTo>
                  <a:pt x="827488" y="11891"/>
                  <a:pt x="867153" y="23047"/>
                  <a:pt x="798011" y="0"/>
                </a:cubicBezTo>
                <a:cubicBezTo>
                  <a:pt x="628123" y="4997"/>
                  <a:pt x="457832" y="2279"/>
                  <a:pt x="288346" y="14990"/>
                </a:cubicBezTo>
                <a:cubicBezTo>
                  <a:pt x="256832" y="17353"/>
                  <a:pt x="198405" y="44970"/>
                  <a:pt x="198405" y="44970"/>
                </a:cubicBezTo>
                <a:cubicBezTo>
                  <a:pt x="188411" y="54964"/>
                  <a:pt x="180543" y="67679"/>
                  <a:pt x="168424" y="74951"/>
                </a:cubicBezTo>
                <a:cubicBezTo>
                  <a:pt x="57597" y="141447"/>
                  <a:pt x="192203" y="28945"/>
                  <a:pt x="78483" y="119921"/>
                </a:cubicBezTo>
                <a:cubicBezTo>
                  <a:pt x="47971" y="144330"/>
                  <a:pt x="40781" y="161484"/>
                  <a:pt x="18523" y="194872"/>
                </a:cubicBezTo>
                <a:cubicBezTo>
                  <a:pt x="0" y="250443"/>
                  <a:pt x="16025" y="224853"/>
                  <a:pt x="18523" y="239843"/>
                </a:cubicBezTo>
                <a:close/>
              </a:path>
            </a:pathLst>
          </a:custGeom>
          <a:noFill/>
          <a:ln w="381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dirty="0"/>
          </a:p>
        </p:txBody>
      </p:sp>
      <p:sp>
        <p:nvSpPr>
          <p:cNvPr id="12" name="Freeform 11"/>
          <p:cNvSpPr/>
          <p:nvPr/>
        </p:nvSpPr>
        <p:spPr>
          <a:xfrm>
            <a:off x="3923928" y="3972909"/>
            <a:ext cx="1993691" cy="2408419"/>
          </a:xfrm>
          <a:custGeom>
            <a:avLst/>
            <a:gdLst>
              <a:gd name="connsiteX0" fmla="*/ 344773 w 1993691"/>
              <a:gd name="connsiteY0" fmla="*/ 9993 h 2408419"/>
              <a:gd name="connsiteX1" fmla="*/ 524655 w 1993691"/>
              <a:gd name="connsiteY1" fmla="*/ 24983 h 2408419"/>
              <a:gd name="connsiteX2" fmla="*/ 614596 w 1993691"/>
              <a:gd name="connsiteY2" fmla="*/ 54963 h 2408419"/>
              <a:gd name="connsiteX3" fmla="*/ 734518 w 1993691"/>
              <a:gd name="connsiteY3" fmla="*/ 144904 h 2408419"/>
              <a:gd name="connsiteX4" fmla="*/ 824459 w 1993691"/>
              <a:gd name="connsiteY4" fmla="*/ 204865 h 2408419"/>
              <a:gd name="connsiteX5" fmla="*/ 869429 w 1993691"/>
              <a:gd name="connsiteY5" fmla="*/ 234845 h 2408419"/>
              <a:gd name="connsiteX6" fmla="*/ 914400 w 1993691"/>
              <a:gd name="connsiteY6" fmla="*/ 249835 h 2408419"/>
              <a:gd name="connsiteX7" fmla="*/ 989350 w 1993691"/>
              <a:gd name="connsiteY7" fmla="*/ 309796 h 2408419"/>
              <a:gd name="connsiteX8" fmla="*/ 1094282 w 1993691"/>
              <a:gd name="connsiteY8" fmla="*/ 399737 h 2408419"/>
              <a:gd name="connsiteX9" fmla="*/ 1199213 w 1993691"/>
              <a:gd name="connsiteY9" fmla="*/ 519658 h 2408419"/>
              <a:gd name="connsiteX10" fmla="*/ 1229193 w 1993691"/>
              <a:gd name="connsiteY10" fmla="*/ 549639 h 2408419"/>
              <a:gd name="connsiteX11" fmla="*/ 1274163 w 1993691"/>
              <a:gd name="connsiteY11" fmla="*/ 594609 h 2408419"/>
              <a:gd name="connsiteX12" fmla="*/ 1334124 w 1993691"/>
              <a:gd name="connsiteY12" fmla="*/ 684550 h 2408419"/>
              <a:gd name="connsiteX13" fmla="*/ 1379095 w 1993691"/>
              <a:gd name="connsiteY13" fmla="*/ 774491 h 2408419"/>
              <a:gd name="connsiteX14" fmla="*/ 1424065 w 1993691"/>
              <a:gd name="connsiteY14" fmla="*/ 819462 h 2408419"/>
              <a:gd name="connsiteX15" fmla="*/ 1469036 w 1993691"/>
              <a:gd name="connsiteY15" fmla="*/ 894412 h 2408419"/>
              <a:gd name="connsiteX16" fmla="*/ 1484026 w 1993691"/>
              <a:gd name="connsiteY16" fmla="*/ 939383 h 2408419"/>
              <a:gd name="connsiteX17" fmla="*/ 1543986 w 1993691"/>
              <a:gd name="connsiteY17" fmla="*/ 1014334 h 2408419"/>
              <a:gd name="connsiteX18" fmla="*/ 1588957 w 1993691"/>
              <a:gd name="connsiteY18" fmla="*/ 1089285 h 2408419"/>
              <a:gd name="connsiteX19" fmla="*/ 1603947 w 1993691"/>
              <a:gd name="connsiteY19" fmla="*/ 1134255 h 2408419"/>
              <a:gd name="connsiteX20" fmla="*/ 1633927 w 1993691"/>
              <a:gd name="connsiteY20" fmla="*/ 1179226 h 2408419"/>
              <a:gd name="connsiteX21" fmla="*/ 1648918 w 1993691"/>
              <a:gd name="connsiteY21" fmla="*/ 1224196 h 2408419"/>
              <a:gd name="connsiteX22" fmla="*/ 1678898 w 1993691"/>
              <a:gd name="connsiteY22" fmla="*/ 1269167 h 2408419"/>
              <a:gd name="connsiteX23" fmla="*/ 1708878 w 1993691"/>
              <a:gd name="connsiteY23" fmla="*/ 1359108 h 2408419"/>
              <a:gd name="connsiteX24" fmla="*/ 1738859 w 1993691"/>
              <a:gd name="connsiteY24" fmla="*/ 1419068 h 2408419"/>
              <a:gd name="connsiteX25" fmla="*/ 1753849 w 1993691"/>
              <a:gd name="connsiteY25" fmla="*/ 1464039 h 2408419"/>
              <a:gd name="connsiteX26" fmla="*/ 1813809 w 1993691"/>
              <a:gd name="connsiteY26" fmla="*/ 1568970 h 2408419"/>
              <a:gd name="connsiteX27" fmla="*/ 1843790 w 1993691"/>
              <a:gd name="connsiteY27" fmla="*/ 1658911 h 2408419"/>
              <a:gd name="connsiteX28" fmla="*/ 1873770 w 1993691"/>
              <a:gd name="connsiteY28" fmla="*/ 1748852 h 2408419"/>
              <a:gd name="connsiteX29" fmla="*/ 1888760 w 1993691"/>
              <a:gd name="connsiteY29" fmla="*/ 1793822 h 2408419"/>
              <a:gd name="connsiteX30" fmla="*/ 1918741 w 1993691"/>
              <a:gd name="connsiteY30" fmla="*/ 1823803 h 2408419"/>
              <a:gd name="connsiteX31" fmla="*/ 1948721 w 1993691"/>
              <a:gd name="connsiteY31" fmla="*/ 1928734 h 2408419"/>
              <a:gd name="connsiteX32" fmla="*/ 1978701 w 1993691"/>
              <a:gd name="connsiteY32" fmla="*/ 2018675 h 2408419"/>
              <a:gd name="connsiteX33" fmla="*/ 1993691 w 1993691"/>
              <a:gd name="connsiteY33" fmla="*/ 2063645 h 2408419"/>
              <a:gd name="connsiteX34" fmla="*/ 1978701 w 1993691"/>
              <a:gd name="connsiteY34" fmla="*/ 2228537 h 2408419"/>
              <a:gd name="connsiteX35" fmla="*/ 1903750 w 1993691"/>
              <a:gd name="connsiteY35" fmla="*/ 2318478 h 2408419"/>
              <a:gd name="connsiteX36" fmla="*/ 1858780 w 1993691"/>
              <a:gd name="connsiteY36" fmla="*/ 2333468 h 2408419"/>
              <a:gd name="connsiteX37" fmla="*/ 1828800 w 1993691"/>
              <a:gd name="connsiteY37" fmla="*/ 2363449 h 2408419"/>
              <a:gd name="connsiteX38" fmla="*/ 1663908 w 1993691"/>
              <a:gd name="connsiteY38" fmla="*/ 2408419 h 2408419"/>
              <a:gd name="connsiteX39" fmla="*/ 1184223 w 1993691"/>
              <a:gd name="connsiteY39" fmla="*/ 2393429 h 2408419"/>
              <a:gd name="connsiteX40" fmla="*/ 1124262 w 1993691"/>
              <a:gd name="connsiteY40" fmla="*/ 2378439 h 2408419"/>
              <a:gd name="connsiteX41" fmla="*/ 1034321 w 1993691"/>
              <a:gd name="connsiteY41" fmla="*/ 2348458 h 2408419"/>
              <a:gd name="connsiteX42" fmla="*/ 944380 w 1993691"/>
              <a:gd name="connsiteY42" fmla="*/ 2288498 h 2408419"/>
              <a:gd name="connsiteX43" fmla="*/ 869429 w 1993691"/>
              <a:gd name="connsiteY43" fmla="*/ 2243527 h 2408419"/>
              <a:gd name="connsiteX44" fmla="*/ 794478 w 1993691"/>
              <a:gd name="connsiteY44" fmla="*/ 2168576 h 2408419"/>
              <a:gd name="connsiteX45" fmla="*/ 749508 w 1993691"/>
              <a:gd name="connsiteY45" fmla="*/ 2138596 h 2408419"/>
              <a:gd name="connsiteX46" fmla="*/ 659567 w 1993691"/>
              <a:gd name="connsiteY46" fmla="*/ 2078635 h 2408419"/>
              <a:gd name="connsiteX47" fmla="*/ 644577 w 1993691"/>
              <a:gd name="connsiteY47" fmla="*/ 2033665 h 2408419"/>
              <a:gd name="connsiteX48" fmla="*/ 599606 w 1993691"/>
              <a:gd name="connsiteY48" fmla="*/ 2018675 h 2408419"/>
              <a:gd name="connsiteX49" fmla="*/ 524655 w 1993691"/>
              <a:gd name="connsiteY49" fmla="*/ 1973704 h 2408419"/>
              <a:gd name="connsiteX50" fmla="*/ 479685 w 1993691"/>
              <a:gd name="connsiteY50" fmla="*/ 1943724 h 2408419"/>
              <a:gd name="connsiteX51" fmla="*/ 359763 w 1993691"/>
              <a:gd name="connsiteY51" fmla="*/ 1853783 h 2408419"/>
              <a:gd name="connsiteX52" fmla="*/ 314793 w 1993691"/>
              <a:gd name="connsiteY52" fmla="*/ 1838793 h 2408419"/>
              <a:gd name="connsiteX53" fmla="*/ 254832 w 1993691"/>
              <a:gd name="connsiteY53" fmla="*/ 1778832 h 2408419"/>
              <a:gd name="connsiteX54" fmla="*/ 179882 w 1993691"/>
              <a:gd name="connsiteY54" fmla="*/ 1718871 h 2408419"/>
              <a:gd name="connsiteX55" fmla="*/ 149901 w 1993691"/>
              <a:gd name="connsiteY55" fmla="*/ 1673901 h 2408419"/>
              <a:gd name="connsiteX56" fmla="*/ 134911 w 1993691"/>
              <a:gd name="connsiteY56" fmla="*/ 1628930 h 2408419"/>
              <a:gd name="connsiteX57" fmla="*/ 89941 w 1993691"/>
              <a:gd name="connsiteY57" fmla="*/ 1583960 h 2408419"/>
              <a:gd name="connsiteX58" fmla="*/ 59960 w 1993691"/>
              <a:gd name="connsiteY58" fmla="*/ 1538989 h 2408419"/>
              <a:gd name="connsiteX59" fmla="*/ 14990 w 1993691"/>
              <a:gd name="connsiteY59" fmla="*/ 1449049 h 2408419"/>
              <a:gd name="connsiteX60" fmla="*/ 0 w 1993691"/>
              <a:gd name="connsiteY60" fmla="*/ 1404078 h 2408419"/>
              <a:gd name="connsiteX61" fmla="*/ 14990 w 1993691"/>
              <a:gd name="connsiteY61" fmla="*/ 1194216 h 2408419"/>
              <a:gd name="connsiteX62" fmla="*/ 59960 w 1993691"/>
              <a:gd name="connsiteY62" fmla="*/ 1044314 h 2408419"/>
              <a:gd name="connsiteX63" fmla="*/ 89941 w 1993691"/>
              <a:gd name="connsiteY63" fmla="*/ 909403 h 2408419"/>
              <a:gd name="connsiteX64" fmla="*/ 104931 w 1993691"/>
              <a:gd name="connsiteY64" fmla="*/ 864432 h 2408419"/>
              <a:gd name="connsiteX65" fmla="*/ 134911 w 1993691"/>
              <a:gd name="connsiteY65" fmla="*/ 699540 h 2408419"/>
              <a:gd name="connsiteX66" fmla="*/ 149901 w 1993691"/>
              <a:gd name="connsiteY66" fmla="*/ 654570 h 2408419"/>
              <a:gd name="connsiteX67" fmla="*/ 164891 w 1993691"/>
              <a:gd name="connsiteY67" fmla="*/ 504668 h 2408419"/>
              <a:gd name="connsiteX68" fmla="*/ 194872 w 1993691"/>
              <a:gd name="connsiteY68" fmla="*/ 249835 h 2408419"/>
              <a:gd name="connsiteX69" fmla="*/ 224852 w 1993691"/>
              <a:gd name="connsiteY69" fmla="*/ 204865 h 2408419"/>
              <a:gd name="connsiteX70" fmla="*/ 284813 w 1993691"/>
              <a:gd name="connsiteY70" fmla="*/ 84944 h 2408419"/>
              <a:gd name="connsiteX71" fmla="*/ 344773 w 1993691"/>
              <a:gd name="connsiteY71" fmla="*/ 9993 h 2408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993691" h="2408419">
                <a:moveTo>
                  <a:pt x="344773" y="9993"/>
                </a:moveTo>
                <a:cubicBezTo>
                  <a:pt x="384747" y="0"/>
                  <a:pt x="465305" y="15091"/>
                  <a:pt x="524655" y="24983"/>
                </a:cubicBezTo>
                <a:cubicBezTo>
                  <a:pt x="555827" y="30178"/>
                  <a:pt x="614596" y="54963"/>
                  <a:pt x="614596" y="54963"/>
                </a:cubicBezTo>
                <a:cubicBezTo>
                  <a:pt x="670056" y="110423"/>
                  <a:pt x="632814" y="77101"/>
                  <a:pt x="734518" y="144904"/>
                </a:cubicBezTo>
                <a:lnTo>
                  <a:pt x="824459" y="204865"/>
                </a:lnTo>
                <a:cubicBezTo>
                  <a:pt x="839449" y="214858"/>
                  <a:pt x="852338" y="229148"/>
                  <a:pt x="869429" y="234845"/>
                </a:cubicBezTo>
                <a:lnTo>
                  <a:pt x="914400" y="249835"/>
                </a:lnTo>
                <a:cubicBezTo>
                  <a:pt x="1016443" y="351882"/>
                  <a:pt x="856998" y="196351"/>
                  <a:pt x="989350" y="309796"/>
                </a:cubicBezTo>
                <a:cubicBezTo>
                  <a:pt x="1116570" y="418842"/>
                  <a:pt x="991042" y="330912"/>
                  <a:pt x="1094282" y="399737"/>
                </a:cubicBezTo>
                <a:cubicBezTo>
                  <a:pt x="1143862" y="474108"/>
                  <a:pt x="1111520" y="431965"/>
                  <a:pt x="1199213" y="519658"/>
                </a:cubicBezTo>
                <a:lnTo>
                  <a:pt x="1229193" y="549639"/>
                </a:lnTo>
                <a:lnTo>
                  <a:pt x="1274163" y="594609"/>
                </a:lnTo>
                <a:cubicBezTo>
                  <a:pt x="1300508" y="673642"/>
                  <a:pt x="1271742" y="609690"/>
                  <a:pt x="1334124" y="684550"/>
                </a:cubicBezTo>
                <a:cubicBezTo>
                  <a:pt x="1452056" y="826070"/>
                  <a:pt x="1288955" y="639282"/>
                  <a:pt x="1379095" y="774491"/>
                </a:cubicBezTo>
                <a:cubicBezTo>
                  <a:pt x="1390854" y="792130"/>
                  <a:pt x="1409075" y="804472"/>
                  <a:pt x="1424065" y="819462"/>
                </a:cubicBezTo>
                <a:cubicBezTo>
                  <a:pt x="1466530" y="946857"/>
                  <a:pt x="1407305" y="791527"/>
                  <a:pt x="1469036" y="894412"/>
                </a:cubicBezTo>
                <a:cubicBezTo>
                  <a:pt x="1477166" y="907961"/>
                  <a:pt x="1476960" y="925250"/>
                  <a:pt x="1484026" y="939383"/>
                </a:cubicBezTo>
                <a:cubicBezTo>
                  <a:pt x="1502935" y="977201"/>
                  <a:pt x="1516102" y="986449"/>
                  <a:pt x="1543986" y="1014334"/>
                </a:cubicBezTo>
                <a:cubicBezTo>
                  <a:pt x="1586455" y="1141732"/>
                  <a:pt x="1527225" y="986397"/>
                  <a:pt x="1588957" y="1089285"/>
                </a:cubicBezTo>
                <a:cubicBezTo>
                  <a:pt x="1597086" y="1102834"/>
                  <a:pt x="1596881" y="1120122"/>
                  <a:pt x="1603947" y="1134255"/>
                </a:cubicBezTo>
                <a:cubicBezTo>
                  <a:pt x="1612004" y="1150369"/>
                  <a:pt x="1625870" y="1163112"/>
                  <a:pt x="1633927" y="1179226"/>
                </a:cubicBezTo>
                <a:cubicBezTo>
                  <a:pt x="1640993" y="1193359"/>
                  <a:pt x="1641852" y="1210063"/>
                  <a:pt x="1648918" y="1224196"/>
                </a:cubicBezTo>
                <a:cubicBezTo>
                  <a:pt x="1656975" y="1240310"/>
                  <a:pt x="1671581" y="1252704"/>
                  <a:pt x="1678898" y="1269167"/>
                </a:cubicBezTo>
                <a:cubicBezTo>
                  <a:pt x="1691733" y="1298045"/>
                  <a:pt x="1694745" y="1330842"/>
                  <a:pt x="1708878" y="1359108"/>
                </a:cubicBezTo>
                <a:cubicBezTo>
                  <a:pt x="1718872" y="1379095"/>
                  <a:pt x="1730056" y="1398529"/>
                  <a:pt x="1738859" y="1419068"/>
                </a:cubicBezTo>
                <a:cubicBezTo>
                  <a:pt x="1745083" y="1433592"/>
                  <a:pt x="1746783" y="1449906"/>
                  <a:pt x="1753849" y="1464039"/>
                </a:cubicBezTo>
                <a:cubicBezTo>
                  <a:pt x="1807939" y="1572220"/>
                  <a:pt x="1761242" y="1437552"/>
                  <a:pt x="1813809" y="1568970"/>
                </a:cubicBezTo>
                <a:cubicBezTo>
                  <a:pt x="1825546" y="1598312"/>
                  <a:pt x="1833796" y="1628931"/>
                  <a:pt x="1843790" y="1658911"/>
                </a:cubicBezTo>
                <a:lnTo>
                  <a:pt x="1873770" y="1748852"/>
                </a:lnTo>
                <a:cubicBezTo>
                  <a:pt x="1878767" y="1763842"/>
                  <a:pt x="1877587" y="1782649"/>
                  <a:pt x="1888760" y="1793822"/>
                </a:cubicBezTo>
                <a:lnTo>
                  <a:pt x="1918741" y="1823803"/>
                </a:lnTo>
                <a:cubicBezTo>
                  <a:pt x="1969115" y="1974924"/>
                  <a:pt x="1892258" y="1740522"/>
                  <a:pt x="1948721" y="1928734"/>
                </a:cubicBezTo>
                <a:cubicBezTo>
                  <a:pt x="1957802" y="1959003"/>
                  <a:pt x="1968708" y="1988695"/>
                  <a:pt x="1978701" y="2018675"/>
                </a:cubicBezTo>
                <a:lnTo>
                  <a:pt x="1993691" y="2063645"/>
                </a:lnTo>
                <a:cubicBezTo>
                  <a:pt x="1988694" y="2118609"/>
                  <a:pt x="1990265" y="2174571"/>
                  <a:pt x="1978701" y="2228537"/>
                </a:cubicBezTo>
                <a:cubicBezTo>
                  <a:pt x="1974092" y="2250046"/>
                  <a:pt x="1917770" y="2309132"/>
                  <a:pt x="1903750" y="2318478"/>
                </a:cubicBezTo>
                <a:cubicBezTo>
                  <a:pt x="1890603" y="2327243"/>
                  <a:pt x="1873770" y="2328471"/>
                  <a:pt x="1858780" y="2333468"/>
                </a:cubicBezTo>
                <a:cubicBezTo>
                  <a:pt x="1848787" y="2343462"/>
                  <a:pt x="1841441" y="2357129"/>
                  <a:pt x="1828800" y="2363449"/>
                </a:cubicBezTo>
                <a:cubicBezTo>
                  <a:pt x="1778085" y="2388807"/>
                  <a:pt x="1718735" y="2397454"/>
                  <a:pt x="1663908" y="2408419"/>
                </a:cubicBezTo>
                <a:cubicBezTo>
                  <a:pt x="1504013" y="2403422"/>
                  <a:pt x="1343950" y="2402303"/>
                  <a:pt x="1184223" y="2393429"/>
                </a:cubicBezTo>
                <a:cubicBezTo>
                  <a:pt x="1163653" y="2392286"/>
                  <a:pt x="1143995" y="2384359"/>
                  <a:pt x="1124262" y="2378439"/>
                </a:cubicBezTo>
                <a:cubicBezTo>
                  <a:pt x="1093993" y="2369358"/>
                  <a:pt x="1034321" y="2348458"/>
                  <a:pt x="1034321" y="2348458"/>
                </a:cubicBezTo>
                <a:cubicBezTo>
                  <a:pt x="919958" y="2234097"/>
                  <a:pt x="1052855" y="2353584"/>
                  <a:pt x="944380" y="2288498"/>
                </a:cubicBezTo>
                <a:cubicBezTo>
                  <a:pt x="841499" y="2226768"/>
                  <a:pt x="996822" y="2285990"/>
                  <a:pt x="869429" y="2243527"/>
                </a:cubicBezTo>
                <a:cubicBezTo>
                  <a:pt x="844445" y="2218543"/>
                  <a:pt x="823876" y="2188175"/>
                  <a:pt x="794478" y="2168576"/>
                </a:cubicBezTo>
                <a:cubicBezTo>
                  <a:pt x="779488" y="2158583"/>
                  <a:pt x="763348" y="2150129"/>
                  <a:pt x="749508" y="2138596"/>
                </a:cubicBezTo>
                <a:cubicBezTo>
                  <a:pt x="674649" y="2076215"/>
                  <a:pt x="738597" y="2104980"/>
                  <a:pt x="659567" y="2078635"/>
                </a:cubicBezTo>
                <a:cubicBezTo>
                  <a:pt x="654570" y="2063645"/>
                  <a:pt x="655750" y="2044838"/>
                  <a:pt x="644577" y="2033665"/>
                </a:cubicBezTo>
                <a:cubicBezTo>
                  <a:pt x="633404" y="2022492"/>
                  <a:pt x="613155" y="2026805"/>
                  <a:pt x="599606" y="2018675"/>
                </a:cubicBezTo>
                <a:cubicBezTo>
                  <a:pt x="496722" y="1956944"/>
                  <a:pt x="652051" y="2016168"/>
                  <a:pt x="524655" y="1973704"/>
                </a:cubicBezTo>
                <a:cubicBezTo>
                  <a:pt x="509665" y="1963711"/>
                  <a:pt x="493753" y="1954978"/>
                  <a:pt x="479685" y="1943724"/>
                </a:cubicBezTo>
                <a:cubicBezTo>
                  <a:pt x="428953" y="1903139"/>
                  <a:pt x="449410" y="1883665"/>
                  <a:pt x="359763" y="1853783"/>
                </a:cubicBezTo>
                <a:lnTo>
                  <a:pt x="314793" y="1838793"/>
                </a:lnTo>
                <a:cubicBezTo>
                  <a:pt x="294806" y="1818806"/>
                  <a:pt x="278351" y="1794511"/>
                  <a:pt x="254832" y="1778832"/>
                </a:cubicBezTo>
                <a:cubicBezTo>
                  <a:pt x="221437" y="1756569"/>
                  <a:pt x="204295" y="1749388"/>
                  <a:pt x="179882" y="1718871"/>
                </a:cubicBezTo>
                <a:cubicBezTo>
                  <a:pt x="168628" y="1704803"/>
                  <a:pt x="159895" y="1688891"/>
                  <a:pt x="149901" y="1673901"/>
                </a:cubicBezTo>
                <a:cubicBezTo>
                  <a:pt x="144904" y="1658911"/>
                  <a:pt x="143676" y="1642077"/>
                  <a:pt x="134911" y="1628930"/>
                </a:cubicBezTo>
                <a:cubicBezTo>
                  <a:pt x="123152" y="1611291"/>
                  <a:pt x="103512" y="1600246"/>
                  <a:pt x="89941" y="1583960"/>
                </a:cubicBezTo>
                <a:cubicBezTo>
                  <a:pt x="78407" y="1570120"/>
                  <a:pt x="69954" y="1553979"/>
                  <a:pt x="59960" y="1538989"/>
                </a:cubicBezTo>
                <a:cubicBezTo>
                  <a:pt x="22281" y="1425952"/>
                  <a:pt x="73108" y="1565287"/>
                  <a:pt x="14990" y="1449049"/>
                </a:cubicBezTo>
                <a:cubicBezTo>
                  <a:pt x="7924" y="1434916"/>
                  <a:pt x="4997" y="1419068"/>
                  <a:pt x="0" y="1404078"/>
                </a:cubicBezTo>
                <a:cubicBezTo>
                  <a:pt x="4997" y="1334124"/>
                  <a:pt x="7245" y="1263919"/>
                  <a:pt x="14990" y="1194216"/>
                </a:cubicBezTo>
                <a:cubicBezTo>
                  <a:pt x="21222" y="1138123"/>
                  <a:pt x="48655" y="1100839"/>
                  <a:pt x="59960" y="1044314"/>
                </a:cubicBezTo>
                <a:cubicBezTo>
                  <a:pt x="70267" y="992778"/>
                  <a:pt x="75824" y="958812"/>
                  <a:pt x="89941" y="909403"/>
                </a:cubicBezTo>
                <a:cubicBezTo>
                  <a:pt x="94282" y="894210"/>
                  <a:pt x="101099" y="879761"/>
                  <a:pt x="104931" y="864432"/>
                </a:cubicBezTo>
                <a:cubicBezTo>
                  <a:pt x="132213" y="755304"/>
                  <a:pt x="108180" y="819830"/>
                  <a:pt x="134911" y="699540"/>
                </a:cubicBezTo>
                <a:cubicBezTo>
                  <a:pt x="138339" y="684115"/>
                  <a:pt x="144904" y="669560"/>
                  <a:pt x="149901" y="654570"/>
                </a:cubicBezTo>
                <a:cubicBezTo>
                  <a:pt x="154898" y="604603"/>
                  <a:pt x="160721" y="554711"/>
                  <a:pt x="164891" y="504668"/>
                </a:cubicBezTo>
                <a:cubicBezTo>
                  <a:pt x="167733" y="470567"/>
                  <a:pt x="160696" y="318189"/>
                  <a:pt x="194872" y="249835"/>
                </a:cubicBezTo>
                <a:cubicBezTo>
                  <a:pt x="202929" y="233721"/>
                  <a:pt x="214859" y="219855"/>
                  <a:pt x="224852" y="204865"/>
                </a:cubicBezTo>
                <a:cubicBezTo>
                  <a:pt x="259301" y="101516"/>
                  <a:pt x="232486" y="137270"/>
                  <a:pt x="284813" y="84944"/>
                </a:cubicBezTo>
                <a:cubicBezTo>
                  <a:pt x="301383" y="35233"/>
                  <a:pt x="304799" y="19986"/>
                  <a:pt x="344773" y="9993"/>
                </a:cubicBezTo>
                <a:close/>
              </a:path>
            </a:pathLst>
          </a:custGeom>
          <a:noFill/>
          <a:ln w="381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dirty="0"/>
          </a:p>
        </p:txBody>
      </p:sp>
      <p:sp>
        <p:nvSpPr>
          <p:cNvPr id="13" name="Freeform 12"/>
          <p:cNvSpPr/>
          <p:nvPr/>
        </p:nvSpPr>
        <p:spPr>
          <a:xfrm>
            <a:off x="6872761" y="4884295"/>
            <a:ext cx="1603948" cy="457200"/>
          </a:xfrm>
          <a:custGeom>
            <a:avLst/>
            <a:gdLst>
              <a:gd name="connsiteX0" fmla="*/ 0 w 1603948"/>
              <a:gd name="connsiteY0" fmla="*/ 122420 h 457200"/>
              <a:gd name="connsiteX1" fmla="*/ 1274164 w 1603948"/>
              <a:gd name="connsiteY1" fmla="*/ 47469 h 457200"/>
              <a:gd name="connsiteX2" fmla="*/ 1558977 w 1603948"/>
              <a:gd name="connsiteY2" fmla="*/ 407233 h 457200"/>
              <a:gd name="connsiteX3" fmla="*/ 1543987 w 1603948"/>
              <a:gd name="connsiteY3" fmla="*/ 347272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3948" h="457200">
                <a:moveTo>
                  <a:pt x="0" y="122420"/>
                </a:moveTo>
                <a:cubicBezTo>
                  <a:pt x="507167" y="61210"/>
                  <a:pt x="1014335" y="0"/>
                  <a:pt x="1274164" y="47469"/>
                </a:cubicBezTo>
                <a:cubicBezTo>
                  <a:pt x="1533993" y="94938"/>
                  <a:pt x="1514007" y="357266"/>
                  <a:pt x="1558977" y="407233"/>
                </a:cubicBezTo>
                <a:cubicBezTo>
                  <a:pt x="1603948" y="457200"/>
                  <a:pt x="1543987" y="347272"/>
                  <a:pt x="1543987" y="347272"/>
                </a:cubicBezTo>
              </a:path>
            </a:pathLst>
          </a:cu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028384" y="5250904"/>
            <a:ext cx="914400" cy="914400"/>
          </a:xfrm>
          <a:prstGeom prst="rect">
            <a:avLst/>
          </a:prstGeom>
        </p:spPr>
        <p:txBody>
          <a:bodyPr vert="horz" wrap="none" lIns="0" tIns="45720" rIns="91440" bIns="45720" rtlCol="0">
            <a:normAutofit fontScale="85000" lnSpcReduction="20000"/>
          </a:bodyPr>
          <a:lstStyle/>
          <a:p>
            <a:r>
              <a:rPr lang="en-US" sz="3600" b="1" dirty="0" smtClean="0">
                <a:solidFill>
                  <a:schemeClr val="accent1"/>
                </a:solidFill>
                <a:latin typeface="Bradley Hand ITC" pitchFamily="66" charset="0"/>
              </a:rPr>
              <a:t>DEV./</a:t>
            </a:r>
          </a:p>
          <a:p>
            <a:r>
              <a:rPr lang="en-US" sz="3600" b="1" dirty="0" smtClean="0">
                <a:solidFill>
                  <a:schemeClr val="accent1"/>
                </a:solidFill>
                <a:latin typeface="Bradley Hand ITC" pitchFamily="66" charset="0"/>
              </a:rPr>
              <a:t>DVT.</a:t>
            </a:r>
            <a:endParaRPr lang="en-IN" sz="3600" b="1" dirty="0" smtClean="0">
              <a:solidFill>
                <a:schemeClr val="accent1"/>
              </a:solidFill>
              <a:latin typeface="Bradley Hand ITC" pitchFamily="66" charset="0"/>
            </a:endParaRPr>
          </a:p>
        </p:txBody>
      </p:sp>
      <p:sp>
        <p:nvSpPr>
          <p:cNvPr id="15" name="Freeform 14"/>
          <p:cNvSpPr/>
          <p:nvPr/>
        </p:nvSpPr>
        <p:spPr>
          <a:xfrm flipH="1" flipV="1">
            <a:off x="3079604" y="4797152"/>
            <a:ext cx="1348380" cy="527575"/>
          </a:xfrm>
          <a:custGeom>
            <a:avLst/>
            <a:gdLst>
              <a:gd name="connsiteX0" fmla="*/ 0 w 1603948"/>
              <a:gd name="connsiteY0" fmla="*/ 122420 h 457200"/>
              <a:gd name="connsiteX1" fmla="*/ 1274164 w 1603948"/>
              <a:gd name="connsiteY1" fmla="*/ 47469 h 457200"/>
              <a:gd name="connsiteX2" fmla="*/ 1558977 w 1603948"/>
              <a:gd name="connsiteY2" fmla="*/ 407233 h 457200"/>
              <a:gd name="connsiteX3" fmla="*/ 1543987 w 1603948"/>
              <a:gd name="connsiteY3" fmla="*/ 347272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3948" h="457200">
                <a:moveTo>
                  <a:pt x="0" y="122420"/>
                </a:moveTo>
                <a:cubicBezTo>
                  <a:pt x="507167" y="61210"/>
                  <a:pt x="1014335" y="0"/>
                  <a:pt x="1274164" y="47469"/>
                </a:cubicBezTo>
                <a:cubicBezTo>
                  <a:pt x="1533993" y="94938"/>
                  <a:pt x="1514007" y="357266"/>
                  <a:pt x="1558977" y="407233"/>
                </a:cubicBezTo>
                <a:cubicBezTo>
                  <a:pt x="1603948" y="457200"/>
                  <a:pt x="1543987" y="347272"/>
                  <a:pt x="1543987" y="347272"/>
                </a:cubicBezTo>
              </a:path>
            </a:pathLst>
          </a:cu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/>
          <p:cNvSpPr txBox="1"/>
          <p:nvPr/>
        </p:nvSpPr>
        <p:spPr>
          <a:xfrm>
            <a:off x="2793504" y="4221088"/>
            <a:ext cx="914400" cy="914400"/>
          </a:xfrm>
          <a:prstGeom prst="rect">
            <a:avLst/>
          </a:prstGeom>
        </p:spPr>
        <p:txBody>
          <a:bodyPr vert="horz" wrap="none" lIns="0" tIns="45720" rIns="91440" bIns="45720" rtlCol="0">
            <a:normAutofit/>
          </a:bodyPr>
          <a:lstStyle/>
          <a:p>
            <a:r>
              <a:rPr lang="en-US" sz="3600" b="1" dirty="0" err="1" smtClean="0">
                <a:solidFill>
                  <a:schemeClr val="accent1"/>
                </a:solidFill>
                <a:latin typeface="Bradley Hand ITC" pitchFamily="66" charset="0"/>
              </a:rPr>
              <a:t>sBT</a:t>
            </a:r>
            <a:endParaRPr lang="en-IN" sz="3600" b="1" dirty="0" smtClean="0">
              <a:solidFill>
                <a:schemeClr val="accent1"/>
              </a:solidFill>
              <a:latin typeface="Bradley Hand ITC" pitchFamily="66" charset="0"/>
            </a:endParaRPr>
          </a:p>
        </p:txBody>
      </p:sp>
      <p:sp>
        <p:nvSpPr>
          <p:cNvPr id="18" name="Freeform 17"/>
          <p:cNvSpPr/>
          <p:nvPr/>
        </p:nvSpPr>
        <p:spPr>
          <a:xfrm rot="15202281">
            <a:off x="808366" y="3548136"/>
            <a:ext cx="1636426" cy="3232912"/>
          </a:xfrm>
          <a:custGeom>
            <a:avLst/>
            <a:gdLst>
              <a:gd name="connsiteX0" fmla="*/ 199869 w 1636426"/>
              <a:gd name="connsiteY0" fmla="*/ 0 h 2223541"/>
              <a:gd name="connsiteX1" fmla="*/ 199869 w 1636426"/>
              <a:gd name="connsiteY1" fmla="*/ 1993692 h 2223541"/>
              <a:gd name="connsiteX2" fmla="*/ 1399082 w 1636426"/>
              <a:gd name="connsiteY2" fmla="*/ 1379095 h 2223541"/>
              <a:gd name="connsiteX3" fmla="*/ 1623934 w 1636426"/>
              <a:gd name="connsiteY3" fmla="*/ 194872 h 2223541"/>
              <a:gd name="connsiteX4" fmla="*/ 1623934 w 1636426"/>
              <a:gd name="connsiteY4" fmla="*/ 194872 h 2223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6426" h="2223541">
                <a:moveTo>
                  <a:pt x="199869" y="0"/>
                </a:moveTo>
                <a:cubicBezTo>
                  <a:pt x="99934" y="881921"/>
                  <a:pt x="0" y="1763843"/>
                  <a:pt x="199869" y="1993692"/>
                </a:cubicBezTo>
                <a:cubicBezTo>
                  <a:pt x="399738" y="2223541"/>
                  <a:pt x="1161738" y="1678898"/>
                  <a:pt x="1399082" y="1379095"/>
                </a:cubicBezTo>
                <a:cubicBezTo>
                  <a:pt x="1636426" y="1079292"/>
                  <a:pt x="1623934" y="194872"/>
                  <a:pt x="1623934" y="194872"/>
                </a:cubicBezTo>
                <a:lnTo>
                  <a:pt x="1623934" y="194872"/>
                </a:lnTo>
              </a:path>
            </a:pathLst>
          </a:cu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5013176"/>
            <a:ext cx="2123728" cy="864096"/>
          </a:xfrm>
          <a:prstGeom prst="rect">
            <a:avLst/>
          </a:prstGeom>
        </p:spPr>
        <p:txBody>
          <a:bodyPr vert="horz" wrap="square" lIns="0" tIns="45720" rIns="91440" bIns="45720" rtlCol="0">
            <a:normAutofit/>
          </a:bodyPr>
          <a:lstStyle/>
          <a:p>
            <a:endParaRPr lang="en-IN" dirty="0" smtClean="0"/>
          </a:p>
        </p:txBody>
      </p:sp>
      <p:sp>
        <p:nvSpPr>
          <p:cNvPr id="20" name="TextBox 19"/>
          <p:cNvSpPr txBox="1"/>
          <p:nvPr/>
        </p:nvSpPr>
        <p:spPr>
          <a:xfrm rot="20854547">
            <a:off x="90495" y="4691879"/>
            <a:ext cx="2467819" cy="914400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>
              <a:buFont typeface="Wingdings" pitchFamily="2" charset="2"/>
              <a:buChar char="q"/>
            </a:pPr>
            <a:r>
              <a:rPr lang="en-US" sz="1100" dirty="0" smtClean="0">
                <a:solidFill>
                  <a:schemeClr val="accent1"/>
                </a:solidFill>
              </a:rPr>
              <a:t>Ubuntu, MS </a:t>
            </a:r>
            <a:r>
              <a:rPr lang="en-US" sz="1100" dirty="0" smtClean="0">
                <a:solidFill>
                  <a:schemeClr val="accent1"/>
                </a:solidFill>
              </a:rPr>
              <a:t>SQL, </a:t>
            </a:r>
            <a:r>
              <a:rPr lang="en-US" sz="1100" dirty="0" smtClean="0">
                <a:solidFill>
                  <a:schemeClr val="accent1"/>
                </a:solidFill>
              </a:rPr>
              <a:t>ADTRAN units</a:t>
            </a:r>
          </a:p>
          <a:p>
            <a:r>
              <a:rPr lang="en-US" sz="1100" dirty="0" smtClean="0">
                <a:solidFill>
                  <a:schemeClr val="accent1"/>
                </a:solidFill>
              </a:rPr>
              <a:t>    and SANITI</a:t>
            </a:r>
          </a:p>
          <a:p>
            <a:pPr>
              <a:buFont typeface="Wingdings" pitchFamily="2" charset="2"/>
              <a:buChar char="q"/>
            </a:pPr>
            <a:r>
              <a:rPr lang="en-US" sz="1100" dirty="0" smtClean="0">
                <a:solidFill>
                  <a:schemeClr val="accent1"/>
                </a:solidFill>
              </a:rPr>
              <a:t>Lines of code </a:t>
            </a:r>
            <a:r>
              <a:rPr lang="en-US" sz="1100" dirty="0" smtClean="0">
                <a:solidFill>
                  <a:schemeClr val="accent1"/>
                </a:solidFill>
              </a:rPr>
              <a:t>8,78,740</a:t>
            </a:r>
            <a:endParaRPr lang="en-US" sz="1100" dirty="0" smtClean="0">
              <a:solidFill>
                <a:schemeClr val="accent1"/>
              </a:solidFill>
            </a:endParaRPr>
          </a:p>
          <a:p>
            <a:pPr>
              <a:buFont typeface="Wingdings" pitchFamily="2" charset="2"/>
              <a:buChar char="q"/>
            </a:pPr>
            <a:r>
              <a:rPr lang="en-US" sz="1100" dirty="0" smtClean="0">
                <a:solidFill>
                  <a:schemeClr val="accent1"/>
                </a:solidFill>
              </a:rPr>
              <a:t> Few Authors</a:t>
            </a:r>
          </a:p>
          <a:p>
            <a:pPr lvl="1">
              <a:buFont typeface="Wingdings" pitchFamily="2" charset="2"/>
              <a:buChar char="q"/>
            </a:pPr>
            <a:r>
              <a:rPr lang="en-IN" sz="1100" dirty="0" smtClean="0">
                <a:solidFill>
                  <a:schemeClr val="accent1"/>
                </a:solidFill>
              </a:rPr>
              <a:t> 4,24,687 </a:t>
            </a:r>
            <a:r>
              <a:rPr lang="en-IN" sz="1100" dirty="0" err="1" smtClean="0">
                <a:solidFill>
                  <a:schemeClr val="accent1"/>
                </a:solidFill>
              </a:rPr>
              <a:t>cfortier</a:t>
            </a:r>
            <a:endParaRPr lang="en-IN" sz="1100" dirty="0" smtClean="0">
              <a:solidFill>
                <a:schemeClr val="accent1"/>
              </a:solidFill>
            </a:endParaRPr>
          </a:p>
          <a:p>
            <a:pPr lvl="1">
              <a:buFont typeface="Wingdings" pitchFamily="2" charset="2"/>
              <a:buChar char="q"/>
            </a:pPr>
            <a:r>
              <a:rPr lang="en-IN" sz="1100" dirty="0" smtClean="0">
                <a:solidFill>
                  <a:schemeClr val="accent1"/>
                </a:solidFill>
              </a:rPr>
              <a:t> 2,71,991 </a:t>
            </a:r>
            <a:r>
              <a:rPr lang="en-IN" sz="1100" dirty="0" err="1" smtClean="0">
                <a:solidFill>
                  <a:schemeClr val="accent1"/>
                </a:solidFill>
              </a:rPr>
              <a:t>twile</a:t>
            </a:r>
            <a:endParaRPr lang="en-IN" sz="1100" dirty="0" smtClean="0">
              <a:solidFill>
                <a:schemeClr val="accent1"/>
              </a:solidFill>
            </a:endParaRPr>
          </a:p>
          <a:p>
            <a:pPr lvl="1">
              <a:buFont typeface="Wingdings" pitchFamily="2" charset="2"/>
              <a:buChar char="q"/>
            </a:pPr>
            <a:r>
              <a:rPr lang="en-IN" sz="1100" dirty="0" smtClean="0">
                <a:solidFill>
                  <a:schemeClr val="accent1"/>
                </a:solidFill>
              </a:rPr>
              <a:t>  82,935 vkosuri</a:t>
            </a:r>
          </a:p>
        </p:txBody>
      </p:sp>
      <p:sp>
        <p:nvSpPr>
          <p:cNvPr id="17" name="Freeform 16"/>
          <p:cNvSpPr/>
          <p:nvPr/>
        </p:nvSpPr>
        <p:spPr>
          <a:xfrm rot="4070797">
            <a:off x="7314267" y="3235438"/>
            <a:ext cx="1064195" cy="1972574"/>
          </a:xfrm>
          <a:custGeom>
            <a:avLst/>
            <a:gdLst>
              <a:gd name="connsiteX0" fmla="*/ 199869 w 1636426"/>
              <a:gd name="connsiteY0" fmla="*/ 0 h 2223541"/>
              <a:gd name="connsiteX1" fmla="*/ 199869 w 1636426"/>
              <a:gd name="connsiteY1" fmla="*/ 1993692 h 2223541"/>
              <a:gd name="connsiteX2" fmla="*/ 1399082 w 1636426"/>
              <a:gd name="connsiteY2" fmla="*/ 1379095 h 2223541"/>
              <a:gd name="connsiteX3" fmla="*/ 1623934 w 1636426"/>
              <a:gd name="connsiteY3" fmla="*/ 194872 h 2223541"/>
              <a:gd name="connsiteX4" fmla="*/ 1623934 w 1636426"/>
              <a:gd name="connsiteY4" fmla="*/ 194872 h 2223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6426" h="2223541">
                <a:moveTo>
                  <a:pt x="199869" y="0"/>
                </a:moveTo>
                <a:cubicBezTo>
                  <a:pt x="99934" y="881921"/>
                  <a:pt x="0" y="1763843"/>
                  <a:pt x="199869" y="1993692"/>
                </a:cubicBezTo>
                <a:cubicBezTo>
                  <a:pt x="399738" y="2223541"/>
                  <a:pt x="1161738" y="1678898"/>
                  <a:pt x="1399082" y="1379095"/>
                </a:cubicBezTo>
                <a:cubicBezTo>
                  <a:pt x="1636426" y="1079292"/>
                  <a:pt x="1623934" y="194872"/>
                  <a:pt x="1623934" y="194872"/>
                </a:cubicBezTo>
                <a:lnTo>
                  <a:pt x="1623934" y="194872"/>
                </a:lnTo>
              </a:path>
            </a:pathLst>
          </a:cu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21" name="TextBox 20"/>
          <p:cNvSpPr txBox="1"/>
          <p:nvPr/>
        </p:nvSpPr>
        <p:spPr>
          <a:xfrm rot="20160399">
            <a:off x="7353873" y="3565794"/>
            <a:ext cx="1867262" cy="620914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>
              <a:buFont typeface="Wingdings" pitchFamily="2" charset="2"/>
              <a:buChar char="q"/>
            </a:pPr>
            <a:r>
              <a:rPr lang="en-IN" sz="1100" dirty="0" smtClean="0">
                <a:solidFill>
                  <a:schemeClr val="accent1"/>
                </a:solidFill>
              </a:rPr>
              <a:t> 2 Not Committed Yet</a:t>
            </a:r>
          </a:p>
          <a:p>
            <a:pPr>
              <a:buFont typeface="Wingdings" pitchFamily="2" charset="2"/>
              <a:buChar char="q"/>
            </a:pPr>
            <a:r>
              <a:rPr lang="en-IN" sz="1100" dirty="0" smtClean="0">
                <a:solidFill>
                  <a:schemeClr val="accent1"/>
                </a:solidFill>
              </a:rPr>
              <a:t> 59 John Thomas Wile II</a:t>
            </a:r>
          </a:p>
          <a:p>
            <a:pPr>
              <a:buFont typeface="Wingdings" pitchFamily="2" charset="2"/>
              <a:buChar char="q"/>
            </a:pPr>
            <a:r>
              <a:rPr lang="en-IN" sz="1100" dirty="0" smtClean="0">
                <a:solidFill>
                  <a:schemeClr val="accent1"/>
                </a:solidFill>
              </a:rPr>
              <a:t> 135 jtwile2</a:t>
            </a:r>
          </a:p>
          <a:p>
            <a:pPr>
              <a:buFont typeface="Wingdings" pitchFamily="2" charset="2"/>
              <a:buChar char="q"/>
            </a:pPr>
            <a:r>
              <a:rPr lang="en-IN" sz="1100" dirty="0" smtClean="0">
                <a:solidFill>
                  <a:schemeClr val="accent1"/>
                </a:solidFill>
              </a:rPr>
              <a:t> 3723 Mallikarjunarao</a:t>
            </a:r>
          </a:p>
        </p:txBody>
      </p:sp>
      <p:sp>
        <p:nvSpPr>
          <p:cNvPr id="22" name="TextBox 21"/>
          <p:cNvSpPr txBox="1"/>
          <p:nvPr/>
        </p:nvSpPr>
        <p:spPr>
          <a:xfrm rot="20854547">
            <a:off x="276780" y="4336086"/>
            <a:ext cx="1107695" cy="355382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100" dirty="0" smtClean="0">
                <a:solidFill>
                  <a:schemeClr val="accent1"/>
                </a:solidFill>
              </a:rPr>
              <a:t> SANITI</a:t>
            </a:r>
            <a:endParaRPr lang="en-IN" sz="1100" dirty="0" smtClean="0">
              <a:solidFill>
                <a:schemeClr val="accent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 rot="20167670">
            <a:off x="7045531" y="3543997"/>
            <a:ext cx="1107695" cy="355382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100" dirty="0" smtClean="0">
                <a:solidFill>
                  <a:schemeClr val="accent1"/>
                </a:solidFill>
              </a:rPr>
              <a:t>RESTConf</a:t>
            </a:r>
            <a:endParaRPr lang="en-IN" sz="1100" dirty="0" smtClean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Problems</a:t>
            </a:r>
            <a:endParaRPr lang="en-IN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42900" y="1521637"/>
            <a:ext cx="6461348" cy="1187283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dirty="0" smtClean="0"/>
              <a:t>Analyzing failures very difficulty because large number of failures, look into different log files, find right issue</a:t>
            </a:r>
          </a:p>
          <a:p>
            <a:pPr marL="685800" lvl="1" indent="-342900">
              <a:buFont typeface="Wingdings" pitchFamily="2" charset="2"/>
              <a:buChar char="q"/>
            </a:pPr>
            <a:r>
              <a:rPr lang="en-IN" sz="1800" dirty="0" smtClean="0"/>
              <a:t>/</a:t>
            </a:r>
            <a:r>
              <a:rPr lang="en-IN" sz="1800" dirty="0" err="1" smtClean="0"/>
              <a:t>var</a:t>
            </a:r>
            <a:r>
              <a:rPr lang="en-IN" sz="1800" dirty="0" smtClean="0"/>
              <a:t>/logtacacs_acs.log</a:t>
            </a:r>
          </a:p>
          <a:p>
            <a:pPr marL="685800" lvl="1" indent="-342900">
              <a:buFont typeface="Wingdings" pitchFamily="2" charset="2"/>
              <a:buChar char="q"/>
            </a:pPr>
            <a:r>
              <a:rPr lang="en-US" sz="1800" dirty="0" smtClean="0"/>
              <a:t>/</a:t>
            </a:r>
            <a:r>
              <a:rPr lang="en-US" sz="1800" dirty="0" err="1" smtClean="0"/>
              <a:t>var</a:t>
            </a:r>
            <a:r>
              <a:rPr lang="en-US" sz="1800" dirty="0" smtClean="0"/>
              <a:t>/log/snmptrapd.log and Total 9 log files are there</a:t>
            </a:r>
          </a:p>
          <a:p>
            <a:pPr marL="685800" lvl="1" indent="-342900">
              <a:buFont typeface="Wingdings" pitchFamily="2" charset="2"/>
              <a:buChar char="q"/>
            </a:pPr>
            <a:r>
              <a:rPr lang="en-US" sz="1800" dirty="0" smtClean="0"/>
              <a:t>Average log file size is ~2 MB </a:t>
            </a:r>
            <a:r>
              <a:rPr lang="en-US" sz="1800" smtClean="0"/>
              <a:t>text file</a:t>
            </a:r>
            <a:endParaRPr lang="en-IN" dirty="0"/>
          </a:p>
        </p:txBody>
      </p:sp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02918" y="3884561"/>
            <a:ext cx="1321410" cy="76857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20272" y="1258062"/>
            <a:ext cx="1489323" cy="152286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4" name="Content Placeholder 7"/>
          <p:cNvSpPr txBox="1">
            <a:spLocks/>
          </p:cNvSpPr>
          <p:nvPr/>
        </p:nvSpPr>
        <p:spPr>
          <a:xfrm>
            <a:off x="2359124" y="2889789"/>
            <a:ext cx="6461348" cy="755235"/>
          </a:xfrm>
          <a:prstGeom prst="rect">
            <a:avLst/>
          </a:prstGeom>
        </p:spPr>
        <p:txBody>
          <a:bodyPr vert="horz" lIns="0" tIns="45720" rIns="91440" bIns="45720" rtlCol="0">
            <a:normAutofit fontScale="92500" lnSpcReduction="20000"/>
          </a:bodyPr>
          <a:lstStyle/>
          <a:p>
            <a:pPr marL="342900" marR="0" lvl="0" indent="-342900" algn="l" defTabSz="6858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When other groups are trying to use our test scenarios they have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 be aware</a:t>
            </a:r>
            <a:r>
              <a:rPr kumimoji="0" lang="en-US" sz="2000" b="0" i="0" u="none" strike="noStrike" kern="1200" cap="none" spc="0" normalizeH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few 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 that will effect regression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6858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Char char="q"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111" name="Picture 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7544" y="2695575"/>
            <a:ext cx="1649825" cy="1165473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6" name="Content Placeholder 7"/>
          <p:cNvSpPr txBox="1">
            <a:spLocks/>
          </p:cNvSpPr>
          <p:nvPr/>
        </p:nvSpPr>
        <p:spPr>
          <a:xfrm>
            <a:off x="395536" y="3969909"/>
            <a:ext cx="6461348" cy="755235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marL="342900" marR="0" lvl="0" indent="-342900" algn="l" defTabSz="6858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Lack of notification when something went bad</a:t>
            </a:r>
          </a:p>
          <a:p>
            <a:pPr marL="342900" marR="0" lvl="0" indent="-342900" algn="l" defTabSz="6858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Char char="q"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Content Placeholder 7"/>
          <p:cNvSpPr txBox="1">
            <a:spLocks/>
          </p:cNvSpPr>
          <p:nvPr/>
        </p:nvSpPr>
        <p:spPr>
          <a:xfrm>
            <a:off x="2267744" y="4834005"/>
            <a:ext cx="6461348" cy="755235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marL="342900" marR="0" lvl="0" indent="-342900" algn="l" defTabSz="6858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nature regression requires recorded documentation for failures/regression/etc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6858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Char char="q"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114" name="Picture 18" descr="Image result for more documentation clipart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3568" y="4704555"/>
            <a:ext cx="1143000" cy="102870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412776"/>
            <a:ext cx="3528392" cy="18002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 smtClean="0"/>
              <a:t> SANITI Web logger</a:t>
            </a:r>
          </a:p>
          <a:p>
            <a:pPr lvl="1">
              <a:buFont typeface="Wingdings" pitchFamily="2" charset="2"/>
              <a:buChar char="q"/>
            </a:pPr>
            <a:r>
              <a:rPr lang="en-US" dirty="0" smtClean="0"/>
              <a:t>Provides web  tail –lf access to different log files from your browser.</a:t>
            </a:r>
          </a:p>
          <a:p>
            <a:pPr>
              <a:buFont typeface="Wingdings" pitchFamily="2" charset="2"/>
              <a:buChar char="q"/>
            </a:pPr>
            <a:r>
              <a:rPr lang="en-US" dirty="0" smtClean="0"/>
              <a:t> ALM Compactor</a:t>
            </a:r>
          </a:p>
          <a:p>
            <a:pPr lvl="1">
              <a:buFont typeface="Wingdings" pitchFamily="2" charset="2"/>
              <a:buChar char="q"/>
            </a:pPr>
            <a:r>
              <a:rPr lang="en-US" dirty="0" smtClean="0"/>
              <a:t>A testcase which will run from HP ALM provide a consolidated report in html format</a:t>
            </a:r>
            <a:endParaRPr lang="en-IN" dirty="0"/>
          </a:p>
        </p:txBody>
      </p:sp>
      <p:pic>
        <p:nvPicPr>
          <p:cNvPr id="1027" name="Picture 1" descr="image0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3384376"/>
            <a:ext cx="5795587" cy="1484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2" descr="image00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63688" y="5323681"/>
            <a:ext cx="718185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loud Callout 6"/>
          <p:cNvSpPr/>
          <p:nvPr/>
        </p:nvSpPr>
        <p:spPr>
          <a:xfrm>
            <a:off x="6516216" y="3356992"/>
            <a:ext cx="1656184" cy="720080"/>
          </a:xfrm>
          <a:prstGeom prst="cloudCallout">
            <a:avLst>
              <a:gd name="adj1" fmla="val -70385"/>
              <a:gd name="adj2" fmla="val 86436"/>
            </a:avLst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ALM Compactor</a:t>
            </a:r>
            <a:endParaRPr lang="en-IN" sz="1200" dirty="0"/>
          </a:p>
        </p:txBody>
      </p:sp>
      <p:sp>
        <p:nvSpPr>
          <p:cNvPr id="8" name="Cloud Callout 7"/>
          <p:cNvSpPr/>
          <p:nvPr/>
        </p:nvSpPr>
        <p:spPr>
          <a:xfrm>
            <a:off x="7020272" y="4293096"/>
            <a:ext cx="1584176" cy="648072"/>
          </a:xfrm>
          <a:prstGeom prst="cloudCallout">
            <a:avLst>
              <a:gd name="adj1" fmla="val -221195"/>
              <a:gd name="adj2" fmla="val 149460"/>
            </a:avLst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Compactor Testcase</a:t>
            </a:r>
            <a:endParaRPr lang="en-IN" sz="1200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375" y="1556792"/>
            <a:ext cx="5329113" cy="9361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CONTI…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Font typeface="Wingdings" pitchFamily="2" charset="2"/>
              <a:buChar char="q"/>
              <a:defRPr/>
            </a:pPr>
            <a:r>
              <a:rPr lang="en-US" dirty="0" smtClean="0"/>
              <a:t>  </a:t>
            </a:r>
            <a:r>
              <a:rPr lang="en-US" sz="1400" dirty="0" smtClean="0"/>
              <a:t>Notification</a:t>
            </a:r>
          </a:p>
          <a:p>
            <a:pPr lvl="1">
              <a:buFont typeface="Wingdings" pitchFamily="2" charset="2"/>
              <a:buChar char="q"/>
              <a:defRPr/>
            </a:pPr>
            <a:r>
              <a:rPr lang="en-US" dirty="0" smtClean="0"/>
              <a:t> Reboot happened</a:t>
            </a:r>
          </a:p>
          <a:p>
            <a:pPr lvl="1">
              <a:buFont typeface="Wingdings" pitchFamily="2" charset="2"/>
              <a:buChar char="q"/>
              <a:defRPr/>
            </a:pPr>
            <a:r>
              <a:rPr lang="en-US" dirty="0" smtClean="0"/>
              <a:t> Lost session</a:t>
            </a:r>
          </a:p>
          <a:p>
            <a:pPr lvl="1">
              <a:buFont typeface="Wingdings" pitchFamily="2" charset="2"/>
              <a:buChar char="q"/>
              <a:defRPr/>
            </a:pPr>
            <a:endParaRPr lang="en-US" dirty="0" smtClean="0"/>
          </a:p>
          <a:p>
            <a:pPr lvl="1">
              <a:buFont typeface="Wingdings" pitchFamily="2" charset="2"/>
              <a:buChar char="q"/>
              <a:defRPr/>
            </a:pPr>
            <a:endParaRPr lang="en-US" dirty="0" smtClean="0"/>
          </a:p>
          <a:p>
            <a:pPr lvl="1">
              <a:buFont typeface="Wingdings" pitchFamily="2" charset="2"/>
              <a:buChar char="q"/>
              <a:defRPr/>
            </a:pPr>
            <a:endParaRPr lang="en-US" dirty="0" smtClean="0"/>
          </a:p>
          <a:p>
            <a:pPr lvl="1">
              <a:buFont typeface="Wingdings" pitchFamily="2" charset="2"/>
              <a:buChar char="q"/>
              <a:defRPr/>
            </a:pPr>
            <a:endParaRPr lang="en-US" dirty="0" smtClean="0"/>
          </a:p>
          <a:p>
            <a:pPr lvl="1">
              <a:buFont typeface="Wingdings" pitchFamily="2" charset="2"/>
              <a:buChar char="q"/>
              <a:defRPr/>
            </a:pPr>
            <a:endParaRPr lang="en-US" dirty="0" smtClean="0"/>
          </a:p>
          <a:p>
            <a:pPr lvl="1">
              <a:buFont typeface="Wingdings" pitchFamily="2" charset="2"/>
              <a:buChar char="q"/>
              <a:defRPr/>
            </a:pPr>
            <a:endParaRPr lang="en-US" dirty="0" smtClean="0"/>
          </a:p>
          <a:p>
            <a:pPr lvl="0">
              <a:buFont typeface="Wingdings" pitchFamily="2" charset="2"/>
              <a:buChar char="q"/>
            </a:pPr>
            <a:r>
              <a:rPr lang="en-IN" sz="1400" dirty="0" smtClean="0"/>
              <a:t> Automatically add each </a:t>
            </a:r>
            <a:r>
              <a:rPr lang="en-IN" sz="1400" dirty="0" err="1" smtClean="0"/>
              <a:t>SwitchTo</a:t>
            </a:r>
            <a:r>
              <a:rPr lang="en-IN" sz="1400" dirty="0" smtClean="0"/>
              <a:t> and it’s ‘no’ version to syntax skips</a:t>
            </a:r>
          </a:p>
          <a:p>
            <a:pPr lvl="0">
              <a:buFont typeface="Wingdings" pitchFamily="2" charset="2"/>
              <a:buChar char="q"/>
            </a:pPr>
            <a:r>
              <a:rPr lang="en-US" sz="1400" dirty="0" smtClean="0"/>
              <a:t> </a:t>
            </a:r>
            <a:r>
              <a:rPr lang="en-IN" sz="1400" dirty="0" smtClean="0"/>
              <a:t>Adding skip command-sets to overcome reboot </a:t>
            </a:r>
            <a:r>
              <a:rPr lang="en-IN" sz="1400" dirty="0" smtClean="0"/>
              <a:t>issue</a:t>
            </a:r>
          </a:p>
          <a:p>
            <a:pPr lvl="0">
              <a:buFont typeface="Wingdings" pitchFamily="2" charset="2"/>
              <a:buChar char="q"/>
            </a:pPr>
            <a:r>
              <a:rPr lang="en-US" sz="1400" dirty="0"/>
              <a:t> </a:t>
            </a:r>
            <a:r>
              <a:rPr lang="en-US" sz="1400" dirty="0" smtClean="0"/>
              <a:t>Alarm </a:t>
            </a:r>
            <a:r>
              <a:rPr lang="en-US" sz="1400" dirty="0" smtClean="0"/>
              <a:t>Pre-Provision</a:t>
            </a:r>
          </a:p>
          <a:p>
            <a:pPr lvl="1">
              <a:buFont typeface="Wingdings" pitchFamily="2" charset="2"/>
              <a:buChar char="q"/>
            </a:pPr>
            <a:r>
              <a:rPr lang="en-US" sz="1200" dirty="0"/>
              <a:t> </a:t>
            </a:r>
            <a:r>
              <a:rPr lang="en-US" dirty="0" smtClean="0"/>
              <a:t>Unset </a:t>
            </a:r>
            <a:r>
              <a:rPr lang="en-US" dirty="0" smtClean="0"/>
              <a:t>and set again all trap host</a:t>
            </a:r>
          </a:p>
          <a:p>
            <a:pPr lvl="0">
              <a:buFont typeface="Wingdings" pitchFamily="2" charset="2"/>
              <a:buChar char="q"/>
            </a:pPr>
            <a:endParaRPr lang="en-IN" sz="1400" dirty="0" smtClean="0"/>
          </a:p>
          <a:p>
            <a:endParaRPr lang="en-IN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59" y="2420888"/>
            <a:ext cx="7773267" cy="1413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5034443"/>
            <a:ext cx="6840760" cy="134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Expected Big savings</a:t>
            </a:r>
            <a:endParaRPr lang="en-IN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1589264"/>
              </p:ext>
            </p:extLst>
          </p:nvPr>
        </p:nvGraphicFramePr>
        <p:xfrm>
          <a:off x="342900" y="1412776"/>
          <a:ext cx="5435230" cy="198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3955"/>
                <a:gridCol w="1792605"/>
                <a:gridCol w="1449705"/>
                <a:gridCol w="10289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Regression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Failures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Identify Failure</a:t>
                      </a:r>
                    </a:p>
                    <a:p>
                      <a:r>
                        <a:rPr lang="en-US" baseline="0" dirty="0" smtClean="0"/>
                        <a:t>(MINS)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Analyze Failure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Traversal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 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10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Walk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 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Syntax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 25000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7200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Alarm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 100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8674" name="AutoShape 2" descr="Image result for reduce user ti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3429000"/>
            <a:ext cx="2240192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" name="Content Placeholder 5"/>
          <p:cNvGraphicFramePr>
            <a:graphicFrameLocks/>
          </p:cNvGraphicFramePr>
          <p:nvPr/>
        </p:nvGraphicFramePr>
        <p:xfrm>
          <a:off x="3601266" y="4395048"/>
          <a:ext cx="5435230" cy="198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3955"/>
                <a:gridCol w="1792605"/>
                <a:gridCol w="1449705"/>
                <a:gridCol w="10289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Regression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Failures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Identify Failure</a:t>
                      </a:r>
                    </a:p>
                    <a:p>
                      <a:r>
                        <a:rPr lang="en-US" baseline="0" dirty="0" smtClean="0"/>
                        <a:t>(MINS)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Analyze Failure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Traversal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Walk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Syntax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25000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2500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Alarm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500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Diagram 11"/>
          <p:cNvGraphicFramePr/>
          <p:nvPr/>
        </p:nvGraphicFramePr>
        <p:xfrm>
          <a:off x="6012160" y="2420888"/>
          <a:ext cx="2664296" cy="180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Arc 8"/>
          <p:cNvSpPr/>
          <p:nvPr/>
        </p:nvSpPr>
        <p:spPr>
          <a:xfrm>
            <a:off x="251520" y="3789040"/>
            <a:ext cx="2088232" cy="3312368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Bradley Hand ITC" pitchFamily="66" charset="0"/>
              </a:rPr>
              <a:t>The values are per test set</a:t>
            </a:r>
            <a:endParaRPr lang="en-IN" sz="2000" b="1" dirty="0">
              <a:latin typeface="Bradley Hand ITC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IN" dirty="0"/>
          </a:p>
        </p:txBody>
      </p:sp>
      <p:pic>
        <p:nvPicPr>
          <p:cNvPr id="3091" name="Picture 1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8144" y="1988840"/>
            <a:ext cx="2088232" cy="1124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93" name="AutoShape 21" descr="Image result for python programm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094" name="Picture 2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3933056"/>
            <a:ext cx="2088232" cy="906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96" name="Picture 24" descr="Image result for tcl programmi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51920" y="1700808"/>
            <a:ext cx="714375" cy="1524001"/>
          </a:xfrm>
          <a:prstGeom prst="rect">
            <a:avLst/>
          </a:prstGeom>
          <a:noFill/>
        </p:spPr>
      </p:pic>
      <p:pic>
        <p:nvPicPr>
          <p:cNvPr id="3099" name="Picture 2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79912" y="3861048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988840"/>
            <a:ext cx="97155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68144" y="3946004"/>
            <a:ext cx="914400" cy="914400"/>
          </a:xfrm>
          <a:prstGeom prst="rect">
            <a:avLst/>
          </a:prstGeom>
        </p:spPr>
        <p:txBody>
          <a:bodyPr vert="horz" wrap="none" lIns="0" tIns="45720" rIns="91440" bIns="45720" rtlCol="0">
            <a:normAutofit/>
          </a:bodyPr>
          <a:lstStyle/>
          <a:p>
            <a:r>
              <a:rPr lang="en-US" sz="3600" dirty="0" smtClean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ALM OTA</a:t>
            </a:r>
            <a:endParaRPr lang="en-IN" sz="3600" dirty="0" smtClean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IN" dirty="0"/>
          </a:p>
        </p:txBody>
      </p:sp>
      <p:pic>
        <p:nvPicPr>
          <p:cNvPr id="3" name="Picture 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1988840"/>
            <a:ext cx="4464496" cy="413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AT29065_Template_E_Final(1)">
  <a:themeElements>
    <a:clrScheme name="Custom 50">
      <a:dk1>
        <a:srgbClr val="231F20"/>
      </a:dk1>
      <a:lt1>
        <a:sysClr val="window" lastClr="FFFFFF"/>
      </a:lt1>
      <a:dk2>
        <a:srgbClr val="4B4B4D"/>
      </a:dk2>
      <a:lt2>
        <a:srgbClr val="E7E6E6"/>
      </a:lt2>
      <a:accent1>
        <a:srgbClr val="2BAA96"/>
      </a:accent1>
      <a:accent2>
        <a:srgbClr val="E2136C"/>
      </a:accent2>
      <a:accent3>
        <a:srgbClr val="94268B"/>
      </a:accent3>
      <a:accent4>
        <a:srgbClr val="00AEEF"/>
      </a:accent4>
      <a:accent5>
        <a:srgbClr val="F15922"/>
      </a:accent5>
      <a:accent6>
        <a:srgbClr val="144997"/>
      </a:accent6>
      <a:hlink>
        <a:srgbClr val="00AEEF"/>
      </a:hlink>
      <a:folHlink>
        <a:srgbClr val="F15922"/>
      </a:folHlink>
    </a:clrScheme>
    <a:fontScheme name="Custom 20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>
              <a:shade val="50000"/>
            </a:schemeClr>
          </a:solidFill>
        </a:ln>
      </a:spPr>
      <a:bodyPr rtlCol="0" anchor="ctr"/>
      <a:lstStyle>
        <a:defPPr algn="ctr">
          <a:defRPr sz="12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45720" rIns="91440" bIns="45720" rtlCol="0">
        <a:norm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1AT29065_Template_E_Final.potx" id="{074CA6BD-2812-4D36-830D-48C4E443C680}" vid="{2A09FFE1-5559-4F8D-B945-7DA26DB0C3E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1048</TotalTime>
  <Words>386</Words>
  <Application>Microsoft Office PowerPoint</Application>
  <PresentationFormat>On-screen Show (4:3)</PresentationFormat>
  <Paragraphs>121</Paragraphs>
  <Slides>8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1AT29065_Template_E_Final(1)</vt:lpstr>
      <vt:lpstr>Regression Compactor</vt:lpstr>
      <vt:lpstr>Background</vt:lpstr>
      <vt:lpstr>Common Problems</vt:lpstr>
      <vt:lpstr>Solution</vt:lpstr>
      <vt:lpstr>Solution CONTI…</vt:lpstr>
      <vt:lpstr>Expected Big savings</vt:lpstr>
      <vt:lpstr>tools</vt:lpstr>
      <vt:lpstr>Questions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Elmo Project</dc:title>
  <dc:creator>malli</dc:creator>
  <cp:lastModifiedBy>vkosuri</cp:lastModifiedBy>
  <cp:revision>167</cp:revision>
  <dcterms:created xsi:type="dcterms:W3CDTF">2015-11-16T01:34:22Z</dcterms:created>
  <dcterms:modified xsi:type="dcterms:W3CDTF">2016-02-29T05:12:19Z</dcterms:modified>
</cp:coreProperties>
</file>